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Hind" panose="02000000000000000000" pitchFamily="2" charset="77"/>
      <p:regular r:id="rId22"/>
      <p:bold r:id="rId23"/>
    </p:embeddedFont>
    <p:embeddedFont>
      <p:font typeface="Pompiere" panose="02000000000000000000" pitchFamily="2" charset="77"/>
      <p:regular r:id="rId24"/>
    </p:embeddedFont>
    <p:embeddedFont>
      <p:font typeface="Roboto" panose="02000000000000000000" pitchFamily="2" charset="0"/>
      <p:regular r:id="rId25"/>
      <p:bold r:id="rId26"/>
      <p:italic r:id="rId27"/>
      <p:boldItalic r:id="rId28"/>
    </p:embeddedFont>
    <p:embeddedFont>
      <p:font typeface="Roboto Condensed Light" panose="020F0302020204030204" pitchFamily="34" charset="0"/>
      <p:regular r:id="rId29"/>
      <p: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74"/>
  </p:normalViewPr>
  <p:slideViewPr>
    <p:cSldViewPr snapToGrid="0">
      <p:cViewPr varScale="1">
        <p:scale>
          <a:sx n="165" d="100"/>
          <a:sy n="165" d="100"/>
        </p:scale>
        <p:origin x="22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6ad7e23cbf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6ad7e23cbf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1804ad593c7_8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1804ad593c7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Lastly, we mapped out to find the average number of smokers in the states, and based on the analysis NY has the avg smokers with a frequency of 0.210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1acc0499e7d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1acc0499e7d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Cost by Age is greater for exp people as compared to normal people as the median for exp people is approx 52 while for normal people it is 35.</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1acc0499e7d_1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1acc0499e7d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Similarly, the cost by bmi for exp people is greater than normal , but the cost by bmi for inexpensive people is same as normal as their medians are similar.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1acc0499e7d_1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1acc0499e7d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all age group, cost is 0-20000$</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1acc0499e7d_1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1acc0499e7d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Cost is majorly between the bmi 30-40</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1acc0499e7d_1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1acc0499e7d_1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65b8c88666_2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65b8c88666_2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709763f328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709763f328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1804ad593c7_12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1804ad593c7_1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65b8c88666_2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65b8c88666_2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aef62aa4e_0_4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aef62aa4e_0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65b8c88666_2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65b8c88666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1804ad593c7_9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1804ad593c7_9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6b47115854_0_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6b47115854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1acc0499e7d_1_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1acc0499e7d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histograms displays frequency of smokers based on expensiveness and bmi.</a:t>
            </a:r>
            <a:endParaRPr/>
          </a:p>
          <a:p>
            <a:pPr marL="457200" lvl="0" indent="-298450" algn="l" rtl="0">
              <a:spcBef>
                <a:spcPts val="0"/>
              </a:spcBef>
              <a:spcAft>
                <a:spcPts val="0"/>
              </a:spcAft>
              <a:buSzPts val="1100"/>
              <a:buAutoNum type="arabicParenR"/>
            </a:pPr>
            <a:r>
              <a:rPr lang="en"/>
              <a:t>The left graph shows that most expensive people are smokers and has a frequency of 1000</a:t>
            </a:r>
            <a:endParaRPr/>
          </a:p>
          <a:p>
            <a:pPr marL="457200" lvl="0" indent="-298450" algn="l" rtl="0">
              <a:spcBef>
                <a:spcPts val="0"/>
              </a:spcBef>
              <a:spcAft>
                <a:spcPts val="0"/>
              </a:spcAft>
              <a:buSzPts val="1100"/>
              <a:buAutoNum type="arabicParenR"/>
            </a:pPr>
            <a:r>
              <a:rPr lang="en"/>
              <a:t>The average BMI of a person is normally in the range 18-25, but as we can see in the right graph, majority people who smoke has a BMI of the range 25-30, thus their health is affected, thus expense increases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1acc0499e7d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acc0499e7d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Next, this maps shows out where healthcare has been utilised max, that is the maximum cost per state for expensive and non expensive people. Based on the map, we can see that the Highest cost is in CT(Connecticut), with a frequency of 55,000$</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1acc0499e7d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1acc0499e7d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Later, we calculated the average age of people using healthcare and their location, based on the map, the Avg age is found in MA(</a:t>
            </a:r>
            <a:r>
              <a:rPr lang="en" sz="1200">
                <a:solidFill>
                  <a:srgbClr val="BDC1C6"/>
                </a:solidFill>
                <a:highlight>
                  <a:srgbClr val="202124"/>
                </a:highlight>
                <a:latin typeface="Roboto"/>
                <a:ea typeface="Roboto"/>
                <a:cs typeface="Roboto"/>
                <a:sym typeface="Roboto"/>
              </a:rPr>
              <a:t>Massachusetts</a:t>
            </a:r>
            <a:r>
              <a:rPr lang="en"/>
              <a:t>) with a frequency of 40.5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925750" y="860400"/>
            <a:ext cx="2498400" cy="26928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71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5925750" y="3659875"/>
            <a:ext cx="2498400" cy="51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7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 name="Google Shape;11;p2"/>
          <p:cNvSpPr/>
          <p:nvPr/>
        </p:nvSpPr>
        <p:spPr>
          <a:xfrm flipH="1">
            <a:off x="-1504831" y="1782683"/>
            <a:ext cx="6795898" cy="3371479"/>
          </a:xfrm>
          <a:custGeom>
            <a:avLst/>
            <a:gdLst/>
            <a:ahLst/>
            <a:cxnLst/>
            <a:rect l="l" t="t" r="r" b="b"/>
            <a:pathLst>
              <a:path w="182796" h="90686" extrusionOk="0">
                <a:moveTo>
                  <a:pt x="42095" y="260"/>
                </a:moveTo>
                <a:cubicBezTo>
                  <a:pt x="32418" y="893"/>
                  <a:pt x="23619" y="6668"/>
                  <a:pt x="17167" y="14056"/>
                </a:cubicBezTo>
                <a:cubicBezTo>
                  <a:pt x="14287" y="17340"/>
                  <a:pt x="11810" y="20954"/>
                  <a:pt x="9563" y="24699"/>
                </a:cubicBezTo>
                <a:cubicBezTo>
                  <a:pt x="4782" y="32677"/>
                  <a:pt x="1469" y="39878"/>
                  <a:pt x="649" y="49224"/>
                </a:cubicBezTo>
                <a:cubicBezTo>
                  <a:pt x="1" y="56857"/>
                  <a:pt x="821" y="64561"/>
                  <a:pt x="3068" y="71892"/>
                </a:cubicBezTo>
                <a:cubicBezTo>
                  <a:pt x="4695" y="77249"/>
                  <a:pt x="6985" y="82376"/>
                  <a:pt x="9894" y="87157"/>
                </a:cubicBezTo>
                <a:cubicBezTo>
                  <a:pt x="10125" y="87517"/>
                  <a:pt x="10974" y="89159"/>
                  <a:pt x="11853" y="90541"/>
                </a:cubicBezTo>
                <a:cubicBezTo>
                  <a:pt x="11954" y="90685"/>
                  <a:pt x="170022" y="90426"/>
                  <a:pt x="170022" y="90426"/>
                </a:cubicBezTo>
                <a:cubicBezTo>
                  <a:pt x="178562" y="73087"/>
                  <a:pt x="182796" y="57346"/>
                  <a:pt x="181442" y="44313"/>
                </a:cubicBezTo>
                <a:cubicBezTo>
                  <a:pt x="179973" y="30243"/>
                  <a:pt x="177727" y="16980"/>
                  <a:pt x="159048" y="8483"/>
                </a:cubicBezTo>
                <a:cubicBezTo>
                  <a:pt x="140370" y="1"/>
                  <a:pt x="120438" y="14661"/>
                  <a:pt x="102019" y="14920"/>
                </a:cubicBezTo>
                <a:cubicBezTo>
                  <a:pt x="95294" y="15007"/>
                  <a:pt x="89173" y="12443"/>
                  <a:pt x="82851" y="10514"/>
                </a:cubicBezTo>
                <a:cubicBezTo>
                  <a:pt x="76039" y="8440"/>
                  <a:pt x="69213" y="6294"/>
                  <a:pt x="62416" y="4105"/>
                </a:cubicBezTo>
                <a:cubicBezTo>
                  <a:pt x="56410" y="2161"/>
                  <a:pt x="50247" y="202"/>
                  <a:pt x="43982" y="202"/>
                </a:cubicBezTo>
                <a:cubicBezTo>
                  <a:pt x="43348" y="202"/>
                  <a:pt x="42729" y="231"/>
                  <a:pt x="42095" y="274"/>
                </a:cubicBezTo>
              </a:path>
            </a:pathLst>
          </a:custGeom>
          <a:gradFill>
            <a:gsLst>
              <a:gs pos="0">
                <a:srgbClr val="B5D5FF"/>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447" y="2804246"/>
            <a:ext cx="5150645" cy="2346160"/>
          </a:xfrm>
          <a:custGeom>
            <a:avLst/>
            <a:gdLst/>
            <a:ahLst/>
            <a:cxnLst/>
            <a:rect l="l" t="t" r="r" b="b"/>
            <a:pathLst>
              <a:path w="138542" h="63107" extrusionOk="0">
                <a:moveTo>
                  <a:pt x="37084" y="1498"/>
                </a:moveTo>
                <a:cubicBezTo>
                  <a:pt x="30834" y="4018"/>
                  <a:pt x="25966" y="9116"/>
                  <a:pt x="22193" y="14704"/>
                </a:cubicBezTo>
                <a:cubicBezTo>
                  <a:pt x="18406" y="20277"/>
                  <a:pt x="15554" y="26427"/>
                  <a:pt x="12055" y="32173"/>
                </a:cubicBezTo>
                <a:cubicBezTo>
                  <a:pt x="8123" y="38653"/>
                  <a:pt x="7331" y="42153"/>
                  <a:pt x="1916" y="47452"/>
                </a:cubicBezTo>
                <a:cubicBezTo>
                  <a:pt x="1" y="49325"/>
                  <a:pt x="103892" y="63020"/>
                  <a:pt x="103892" y="63020"/>
                </a:cubicBezTo>
                <a:lnTo>
                  <a:pt x="129540" y="63107"/>
                </a:lnTo>
                <a:lnTo>
                  <a:pt x="138541" y="63107"/>
                </a:lnTo>
                <a:lnTo>
                  <a:pt x="138541" y="42225"/>
                </a:lnTo>
                <a:cubicBezTo>
                  <a:pt x="136885" y="41591"/>
                  <a:pt x="134955" y="41116"/>
                  <a:pt x="133040" y="41289"/>
                </a:cubicBezTo>
                <a:cubicBezTo>
                  <a:pt x="132262" y="41361"/>
                  <a:pt x="131484" y="41490"/>
                  <a:pt x="130721" y="41692"/>
                </a:cubicBezTo>
                <a:cubicBezTo>
                  <a:pt x="125119" y="43190"/>
                  <a:pt x="119013" y="42426"/>
                  <a:pt x="114333" y="38812"/>
                </a:cubicBezTo>
                <a:cubicBezTo>
                  <a:pt x="109364" y="34981"/>
                  <a:pt x="106513" y="28644"/>
                  <a:pt x="100997" y="25620"/>
                </a:cubicBezTo>
                <a:cubicBezTo>
                  <a:pt x="96259" y="23013"/>
                  <a:pt x="90599" y="23373"/>
                  <a:pt x="84997" y="23734"/>
                </a:cubicBezTo>
                <a:cubicBezTo>
                  <a:pt x="78805" y="24137"/>
                  <a:pt x="72684" y="24540"/>
                  <a:pt x="67917" y="20968"/>
                </a:cubicBezTo>
                <a:cubicBezTo>
                  <a:pt x="62373" y="16821"/>
                  <a:pt x="61091" y="8843"/>
                  <a:pt x="56036" y="4119"/>
                </a:cubicBezTo>
                <a:cubicBezTo>
                  <a:pt x="53012" y="1296"/>
                  <a:pt x="48922" y="0"/>
                  <a:pt x="44760" y="0"/>
                </a:cubicBezTo>
                <a:cubicBezTo>
                  <a:pt x="42125" y="0"/>
                  <a:pt x="39518" y="504"/>
                  <a:pt x="37084" y="1484"/>
                </a:cubicBezTo>
              </a:path>
            </a:pathLst>
          </a:custGeom>
          <a:gradFill>
            <a:gsLst>
              <a:gs pos="0">
                <a:schemeClr val="lt1"/>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568224" y="3606277"/>
            <a:ext cx="4655367" cy="1546287"/>
          </a:xfrm>
          <a:custGeom>
            <a:avLst/>
            <a:gdLst/>
            <a:ahLst/>
            <a:cxnLst/>
            <a:rect l="l" t="t" r="r" b="b"/>
            <a:pathLst>
              <a:path w="125220" h="41592" extrusionOk="0">
                <a:moveTo>
                  <a:pt x="44111" y="3658"/>
                </a:moveTo>
                <a:cubicBezTo>
                  <a:pt x="40165" y="6654"/>
                  <a:pt x="37184" y="10758"/>
                  <a:pt x="33670" y="14286"/>
                </a:cubicBezTo>
                <a:cubicBezTo>
                  <a:pt x="30156" y="17815"/>
                  <a:pt x="25750" y="20897"/>
                  <a:pt x="20810" y="20954"/>
                </a:cubicBezTo>
                <a:cubicBezTo>
                  <a:pt x="17973" y="20997"/>
                  <a:pt x="15222" y="20018"/>
                  <a:pt x="12486" y="19039"/>
                </a:cubicBezTo>
                <a:cubicBezTo>
                  <a:pt x="9375" y="17915"/>
                  <a:pt x="6265" y="16807"/>
                  <a:pt x="3024" y="17195"/>
                </a:cubicBezTo>
                <a:cubicBezTo>
                  <a:pt x="1987" y="17325"/>
                  <a:pt x="965" y="17599"/>
                  <a:pt x="0" y="18016"/>
                </a:cubicBezTo>
                <a:cubicBezTo>
                  <a:pt x="346" y="19644"/>
                  <a:pt x="778" y="21257"/>
                  <a:pt x="1253" y="22855"/>
                </a:cubicBezTo>
                <a:cubicBezTo>
                  <a:pt x="2880" y="28212"/>
                  <a:pt x="5170" y="33339"/>
                  <a:pt x="8079" y="38106"/>
                </a:cubicBezTo>
                <a:cubicBezTo>
                  <a:pt x="8310" y="38481"/>
                  <a:pt x="9174" y="40137"/>
                  <a:pt x="10052" y="41519"/>
                </a:cubicBezTo>
                <a:cubicBezTo>
                  <a:pt x="10124" y="41591"/>
                  <a:pt x="125162" y="41418"/>
                  <a:pt x="125219" y="41505"/>
                </a:cubicBezTo>
                <a:cubicBezTo>
                  <a:pt x="124859" y="41217"/>
                  <a:pt x="124557" y="40886"/>
                  <a:pt x="124297" y="40511"/>
                </a:cubicBezTo>
                <a:cubicBezTo>
                  <a:pt x="122526" y="38106"/>
                  <a:pt x="119099" y="37818"/>
                  <a:pt x="116161" y="38120"/>
                </a:cubicBezTo>
                <a:cubicBezTo>
                  <a:pt x="113223" y="38437"/>
                  <a:pt x="110127" y="39114"/>
                  <a:pt x="107419" y="37919"/>
                </a:cubicBezTo>
                <a:cubicBezTo>
                  <a:pt x="102134" y="35571"/>
                  <a:pt x="101558" y="27766"/>
                  <a:pt x="96921" y="24281"/>
                </a:cubicBezTo>
                <a:cubicBezTo>
                  <a:pt x="93695" y="21847"/>
                  <a:pt x="89605" y="22164"/>
                  <a:pt x="85457" y="22481"/>
                </a:cubicBezTo>
                <a:cubicBezTo>
                  <a:pt x="81943" y="22740"/>
                  <a:pt x="78386" y="23014"/>
                  <a:pt x="75276" y="21602"/>
                </a:cubicBezTo>
                <a:cubicBezTo>
                  <a:pt x="66952" y="17843"/>
                  <a:pt x="66347" y="4450"/>
                  <a:pt x="57965" y="836"/>
                </a:cubicBezTo>
                <a:cubicBezTo>
                  <a:pt x="56655" y="274"/>
                  <a:pt x="55258" y="0"/>
                  <a:pt x="53846" y="15"/>
                </a:cubicBezTo>
                <a:cubicBezTo>
                  <a:pt x="50419" y="15"/>
                  <a:pt x="46919" y="1527"/>
                  <a:pt x="44111" y="3658"/>
                </a:cubicBezTo>
              </a:path>
            </a:pathLst>
          </a:custGeom>
          <a:gradFill>
            <a:gsLst>
              <a:gs pos="0">
                <a:schemeClr val="lt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518832" y="2571746"/>
            <a:ext cx="1301062" cy="1333212"/>
          </a:xfrm>
          <a:custGeom>
            <a:avLst/>
            <a:gdLst/>
            <a:ahLst/>
            <a:cxnLst/>
            <a:rect l="l" t="t" r="r" b="b"/>
            <a:pathLst>
              <a:path w="15194" h="15569" extrusionOk="0">
                <a:moveTo>
                  <a:pt x="13955" y="5502"/>
                </a:moveTo>
                <a:cubicBezTo>
                  <a:pt x="12343" y="2204"/>
                  <a:pt x="7936" y="0"/>
                  <a:pt x="4436" y="3687"/>
                </a:cubicBezTo>
                <a:cubicBezTo>
                  <a:pt x="1" y="8367"/>
                  <a:pt x="5416" y="15568"/>
                  <a:pt x="11176" y="12875"/>
                </a:cubicBezTo>
                <a:cubicBezTo>
                  <a:pt x="14805" y="11190"/>
                  <a:pt x="15194" y="8022"/>
                  <a:pt x="13955" y="5502"/>
                </a:cubicBezTo>
                <a:close/>
              </a:path>
            </a:pathLst>
          </a:custGeom>
          <a:gradFill>
            <a:gsLst>
              <a:gs pos="0">
                <a:schemeClr val="lt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0" y="2505825"/>
            <a:ext cx="5927168" cy="276470"/>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920925" y="908575"/>
            <a:ext cx="5006400" cy="2077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5" name="Google Shape;55;p11"/>
          <p:cNvSpPr txBox="1">
            <a:spLocks noGrp="1"/>
          </p:cNvSpPr>
          <p:nvPr>
            <p:ph type="body" idx="1"/>
          </p:nvPr>
        </p:nvSpPr>
        <p:spPr>
          <a:xfrm>
            <a:off x="920925" y="2937600"/>
            <a:ext cx="5006400" cy="615600"/>
          </a:xfrm>
          <a:prstGeom prst="rect">
            <a:avLst/>
          </a:prstGeom>
        </p:spPr>
        <p:txBody>
          <a:bodyPr spcFirstLastPara="1" wrap="square" lIns="91425" tIns="91425" rIns="91425" bIns="91425" anchor="t" anchorCtr="0">
            <a:noAutofit/>
          </a:bodyPr>
          <a:lstStyle>
            <a:lvl1pPr marL="457200" lvl="0" indent="-342900" algn="r" rtl="0">
              <a:spcBef>
                <a:spcPts val="0"/>
              </a:spcBef>
              <a:spcAft>
                <a:spcPts val="0"/>
              </a:spcAft>
              <a:buSzPts val="1800"/>
              <a:buChar char="●"/>
              <a:defRPr sz="17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6" name="Google Shape;56;p11"/>
          <p:cNvSpPr/>
          <p:nvPr/>
        </p:nvSpPr>
        <p:spPr>
          <a:xfrm flipH="1">
            <a:off x="5997499" y="2188625"/>
            <a:ext cx="3146501" cy="2952286"/>
          </a:xfrm>
          <a:custGeom>
            <a:avLst/>
            <a:gdLst/>
            <a:ahLst/>
            <a:cxnLst/>
            <a:rect l="l" t="t" r="r" b="b"/>
            <a:pathLst>
              <a:path w="95457" h="92115" extrusionOk="0">
                <a:moveTo>
                  <a:pt x="0" y="17"/>
                </a:moveTo>
                <a:cubicBezTo>
                  <a:pt x="7235" y="317"/>
                  <a:pt x="19533" y="5414"/>
                  <a:pt x="26183" y="34169"/>
                </a:cubicBezTo>
                <a:cubicBezTo>
                  <a:pt x="33869" y="67319"/>
                  <a:pt x="55974" y="71780"/>
                  <a:pt x="65281" y="72147"/>
                </a:cubicBezTo>
                <a:cubicBezTo>
                  <a:pt x="70728" y="72365"/>
                  <a:pt x="76091" y="73551"/>
                  <a:pt x="80953" y="75840"/>
                </a:cubicBezTo>
                <a:cubicBezTo>
                  <a:pt x="87369" y="78864"/>
                  <a:pt x="94303" y="83960"/>
                  <a:pt x="95456" y="92114"/>
                </a:cubicBezTo>
                <a:lnTo>
                  <a:pt x="0" y="92114"/>
                </a:lnTo>
                <a:cubicBezTo>
                  <a:pt x="0" y="92114"/>
                  <a:pt x="0" y="0"/>
                  <a:pt x="0" y="17"/>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8"/>
        <p:cNvGrpSpPr/>
        <p:nvPr/>
      </p:nvGrpSpPr>
      <p:grpSpPr>
        <a:xfrm>
          <a:off x="0" y="0"/>
          <a:ext cx="0" cy="0"/>
          <a:chOff x="0" y="0"/>
          <a:chExt cx="0" cy="0"/>
        </a:xfrm>
      </p:grpSpPr>
      <p:sp>
        <p:nvSpPr>
          <p:cNvPr id="59" name="Google Shape;59;p13"/>
          <p:cNvSpPr/>
          <p:nvPr/>
        </p:nvSpPr>
        <p:spPr>
          <a:xfrm>
            <a:off x="6118088" y="1929640"/>
            <a:ext cx="3025773" cy="3213548"/>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1" name="Google Shape;61;p13"/>
          <p:cNvSpPr txBox="1">
            <a:spLocks noGrp="1"/>
          </p:cNvSpPr>
          <p:nvPr>
            <p:ph type="title" idx="2" hasCustomPrompt="1"/>
          </p:nvPr>
        </p:nvSpPr>
        <p:spPr>
          <a:xfrm>
            <a:off x="720150"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2" name="Google Shape;62;p13"/>
          <p:cNvSpPr txBox="1">
            <a:spLocks noGrp="1"/>
          </p:cNvSpPr>
          <p:nvPr>
            <p:ph type="subTitle" idx="1"/>
          </p:nvPr>
        </p:nvSpPr>
        <p:spPr>
          <a:xfrm>
            <a:off x="720000"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3" name="Google Shape;63;p13"/>
          <p:cNvSpPr txBox="1">
            <a:spLocks noGrp="1"/>
          </p:cNvSpPr>
          <p:nvPr>
            <p:ph type="subTitle" idx="3"/>
          </p:nvPr>
        </p:nvSpPr>
        <p:spPr>
          <a:xfrm>
            <a:off x="720000"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4" name="Google Shape;64;p13"/>
          <p:cNvSpPr txBox="1">
            <a:spLocks noGrp="1"/>
          </p:cNvSpPr>
          <p:nvPr>
            <p:ph type="title" idx="4" hasCustomPrompt="1"/>
          </p:nvPr>
        </p:nvSpPr>
        <p:spPr>
          <a:xfrm>
            <a:off x="4294388"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5" name="Google Shape;65;p13"/>
          <p:cNvSpPr txBox="1">
            <a:spLocks noGrp="1"/>
          </p:cNvSpPr>
          <p:nvPr>
            <p:ph type="subTitle" idx="5"/>
          </p:nvPr>
        </p:nvSpPr>
        <p:spPr>
          <a:xfrm>
            <a:off x="4294238"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6" name="Google Shape;66;p13"/>
          <p:cNvSpPr txBox="1">
            <a:spLocks noGrp="1"/>
          </p:cNvSpPr>
          <p:nvPr>
            <p:ph type="subTitle" idx="6"/>
          </p:nvPr>
        </p:nvSpPr>
        <p:spPr>
          <a:xfrm>
            <a:off x="4294246"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7" name="Google Shape;67;p13"/>
          <p:cNvSpPr txBox="1">
            <a:spLocks noGrp="1"/>
          </p:cNvSpPr>
          <p:nvPr>
            <p:ph type="title" idx="7" hasCustomPrompt="1"/>
          </p:nvPr>
        </p:nvSpPr>
        <p:spPr>
          <a:xfrm>
            <a:off x="2507188"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8" name="Google Shape;68;p13"/>
          <p:cNvSpPr txBox="1">
            <a:spLocks noGrp="1"/>
          </p:cNvSpPr>
          <p:nvPr>
            <p:ph type="subTitle" idx="8"/>
          </p:nvPr>
        </p:nvSpPr>
        <p:spPr>
          <a:xfrm>
            <a:off x="2507038"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9" name="Google Shape;69;p13"/>
          <p:cNvSpPr txBox="1">
            <a:spLocks noGrp="1"/>
          </p:cNvSpPr>
          <p:nvPr>
            <p:ph type="subTitle" idx="9"/>
          </p:nvPr>
        </p:nvSpPr>
        <p:spPr>
          <a:xfrm>
            <a:off x="2507042"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0" name="Google Shape;70;p13"/>
          <p:cNvSpPr txBox="1">
            <a:spLocks noGrp="1"/>
          </p:cNvSpPr>
          <p:nvPr>
            <p:ph type="title" idx="13" hasCustomPrompt="1"/>
          </p:nvPr>
        </p:nvSpPr>
        <p:spPr>
          <a:xfrm>
            <a:off x="720150" y="2937600"/>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1" name="Google Shape;71;p13"/>
          <p:cNvSpPr txBox="1">
            <a:spLocks noGrp="1"/>
          </p:cNvSpPr>
          <p:nvPr>
            <p:ph type="subTitle" idx="14"/>
          </p:nvPr>
        </p:nvSpPr>
        <p:spPr>
          <a:xfrm>
            <a:off x="720000" y="3432500"/>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2" name="Google Shape;72;p13"/>
          <p:cNvSpPr txBox="1">
            <a:spLocks noGrp="1"/>
          </p:cNvSpPr>
          <p:nvPr>
            <p:ph type="subTitle" idx="15"/>
          </p:nvPr>
        </p:nvSpPr>
        <p:spPr>
          <a:xfrm>
            <a:off x="720000" y="3793900"/>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title" idx="16" hasCustomPrompt="1"/>
          </p:nvPr>
        </p:nvSpPr>
        <p:spPr>
          <a:xfrm>
            <a:off x="2507188" y="2937600"/>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4" name="Google Shape;74;p13"/>
          <p:cNvSpPr txBox="1">
            <a:spLocks noGrp="1"/>
          </p:cNvSpPr>
          <p:nvPr>
            <p:ph type="subTitle" idx="17"/>
          </p:nvPr>
        </p:nvSpPr>
        <p:spPr>
          <a:xfrm>
            <a:off x="2507038" y="3432500"/>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5" name="Google Shape;75;p13"/>
          <p:cNvSpPr txBox="1">
            <a:spLocks noGrp="1"/>
          </p:cNvSpPr>
          <p:nvPr>
            <p:ph type="subTitle" idx="18"/>
          </p:nvPr>
        </p:nvSpPr>
        <p:spPr>
          <a:xfrm>
            <a:off x="2507044" y="3793900"/>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2">
  <p:cSld name="CUSTOM_17">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4427593" y="3102404"/>
            <a:ext cx="3993600" cy="615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8" name="Google Shape;78;p14"/>
          <p:cNvSpPr txBox="1">
            <a:spLocks noGrp="1"/>
          </p:cNvSpPr>
          <p:nvPr>
            <p:ph type="title" idx="2" hasCustomPrompt="1"/>
          </p:nvPr>
        </p:nvSpPr>
        <p:spPr>
          <a:xfrm>
            <a:off x="4430425" y="2103825"/>
            <a:ext cx="3993600" cy="9588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9" name="Google Shape;79;p14"/>
          <p:cNvSpPr txBox="1">
            <a:spLocks noGrp="1"/>
          </p:cNvSpPr>
          <p:nvPr>
            <p:ph type="subTitle" idx="1"/>
          </p:nvPr>
        </p:nvSpPr>
        <p:spPr>
          <a:xfrm>
            <a:off x="4427475" y="3887049"/>
            <a:ext cx="3993600" cy="29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0" name="Google Shape;80;p14"/>
          <p:cNvSpPr/>
          <p:nvPr/>
        </p:nvSpPr>
        <p:spPr>
          <a:xfrm flipH="1">
            <a:off x="-787948" y="326625"/>
            <a:ext cx="4827298" cy="4831218"/>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rot="10800000" flipH="1">
            <a:off x="5189763" y="2"/>
            <a:ext cx="3954231" cy="1859196"/>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3">
  <p:cSld name="CUSTOM_17_1">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2924493" y="2532916"/>
            <a:ext cx="3993600" cy="615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84" name="Google Shape;84;p15"/>
          <p:cNvSpPr txBox="1">
            <a:spLocks noGrp="1"/>
          </p:cNvSpPr>
          <p:nvPr>
            <p:ph type="title" idx="2" hasCustomPrompt="1"/>
          </p:nvPr>
        </p:nvSpPr>
        <p:spPr>
          <a:xfrm>
            <a:off x="2927325" y="1534338"/>
            <a:ext cx="3993600" cy="958800"/>
          </a:xfrm>
          <a:prstGeom prst="rect">
            <a:avLst/>
          </a:prstGeom>
        </p:spPr>
        <p:txBody>
          <a:bodyPr spcFirstLastPara="1" wrap="square" lIns="91425" tIns="91425" rIns="91425" bIns="91425" anchor="t" anchorCtr="0">
            <a:noAutofit/>
          </a:bodyPr>
          <a:lstStyle>
            <a:lvl1pPr marL="0" marR="0" lvl="0" indent="0" algn="r" rtl="0">
              <a:lnSpc>
                <a:spcPct val="100000"/>
              </a:lnSpc>
              <a:spcBef>
                <a:spcPts val="0"/>
              </a:spcBef>
              <a:spcAft>
                <a:spcPts val="0"/>
              </a:spcAft>
              <a:buSzPts val="2500"/>
              <a:buNone/>
              <a:defRPr sz="71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85" name="Google Shape;85;p15"/>
          <p:cNvSpPr txBox="1">
            <a:spLocks noGrp="1"/>
          </p:cNvSpPr>
          <p:nvPr>
            <p:ph type="subTitle" idx="1"/>
          </p:nvPr>
        </p:nvSpPr>
        <p:spPr>
          <a:xfrm>
            <a:off x="2924375" y="3317562"/>
            <a:ext cx="3993600" cy="29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2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6" name="Google Shape;86;p15"/>
          <p:cNvSpPr/>
          <p:nvPr/>
        </p:nvSpPr>
        <p:spPr>
          <a:xfrm rot="5400000" flipH="1">
            <a:off x="-388504" y="388398"/>
            <a:ext cx="3905458" cy="3128449"/>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rot="-5400000" flipH="1">
            <a:off x="5005889" y="1005385"/>
            <a:ext cx="3954231" cy="4321961"/>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p:cSld name="CUSTOM_4">
    <p:spTree>
      <p:nvGrpSpPr>
        <p:cNvPr id="1" name="Shape 88"/>
        <p:cNvGrpSpPr/>
        <p:nvPr/>
      </p:nvGrpSpPr>
      <p:grpSpPr>
        <a:xfrm>
          <a:off x="0" y="0"/>
          <a:ext cx="0" cy="0"/>
          <a:chOff x="0" y="0"/>
          <a:chExt cx="0" cy="0"/>
        </a:xfrm>
      </p:grpSpPr>
      <p:sp>
        <p:nvSpPr>
          <p:cNvPr id="89" name="Google Shape;89;p16"/>
          <p:cNvSpPr/>
          <p:nvPr/>
        </p:nvSpPr>
        <p:spPr>
          <a:xfrm>
            <a:off x="-71150" y="1614625"/>
            <a:ext cx="9286200" cy="479100"/>
          </a:xfrm>
          <a:prstGeom prst="rect">
            <a:avLst/>
          </a:prstGeom>
          <a:gradFill>
            <a:gsLst>
              <a:gs pos="0">
                <a:schemeClr val="lt1"/>
              </a:gs>
              <a:gs pos="100000">
                <a:schemeClr val="accen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1" name="Google Shape;91;p16"/>
          <p:cNvSpPr txBox="1">
            <a:spLocks noGrp="1"/>
          </p:cNvSpPr>
          <p:nvPr>
            <p:ph type="subTitle" idx="1"/>
          </p:nvPr>
        </p:nvSpPr>
        <p:spPr>
          <a:xfrm>
            <a:off x="791238"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2" name="Google Shape;92;p16"/>
          <p:cNvSpPr txBox="1">
            <a:spLocks noGrp="1"/>
          </p:cNvSpPr>
          <p:nvPr>
            <p:ph type="subTitle" idx="2"/>
          </p:nvPr>
        </p:nvSpPr>
        <p:spPr>
          <a:xfrm>
            <a:off x="791300"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3" name="Google Shape;93;p16"/>
          <p:cNvSpPr txBox="1">
            <a:spLocks noGrp="1"/>
          </p:cNvSpPr>
          <p:nvPr>
            <p:ph type="subTitle" idx="3"/>
          </p:nvPr>
        </p:nvSpPr>
        <p:spPr>
          <a:xfrm>
            <a:off x="3395550"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4" name="Google Shape;94;p16"/>
          <p:cNvSpPr txBox="1">
            <a:spLocks noGrp="1"/>
          </p:cNvSpPr>
          <p:nvPr>
            <p:ph type="subTitle" idx="4"/>
          </p:nvPr>
        </p:nvSpPr>
        <p:spPr>
          <a:xfrm>
            <a:off x="3395550"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5" name="Google Shape;95;p16"/>
          <p:cNvSpPr txBox="1">
            <a:spLocks noGrp="1"/>
          </p:cNvSpPr>
          <p:nvPr>
            <p:ph type="subTitle" idx="5"/>
          </p:nvPr>
        </p:nvSpPr>
        <p:spPr>
          <a:xfrm>
            <a:off x="5999863"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6" name="Google Shape;96;p16"/>
          <p:cNvSpPr txBox="1">
            <a:spLocks noGrp="1"/>
          </p:cNvSpPr>
          <p:nvPr>
            <p:ph type="subTitle" idx="6"/>
          </p:nvPr>
        </p:nvSpPr>
        <p:spPr>
          <a:xfrm>
            <a:off x="5999878"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design">
  <p:cSld name="CUSTOM_1">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9" name="Google Shape;99;p17"/>
          <p:cNvSpPr txBox="1">
            <a:spLocks noGrp="1"/>
          </p:cNvSpPr>
          <p:nvPr>
            <p:ph type="subTitle" idx="1"/>
          </p:nvPr>
        </p:nvSpPr>
        <p:spPr>
          <a:xfrm>
            <a:off x="2765325" y="1424050"/>
            <a:ext cx="2328600" cy="2129100"/>
          </a:xfrm>
          <a:prstGeom prst="rect">
            <a:avLst/>
          </a:prstGeom>
        </p:spPr>
        <p:txBody>
          <a:bodyPr spcFirstLastPara="1" wrap="square" lIns="91425" tIns="91425" rIns="91425" bIns="91425" anchor="t" anchorCtr="0">
            <a:noAutofit/>
          </a:bodyPr>
          <a:lstStyle>
            <a:lvl1pPr marL="0" marR="0" lvl="0" indent="-57150" rtl="0">
              <a:lnSpc>
                <a:spcPct val="100000"/>
              </a:lnSpc>
              <a:spcBef>
                <a:spcPts val="0"/>
              </a:spcBef>
              <a:spcAft>
                <a:spcPts val="0"/>
              </a:spcAft>
              <a:buSzPts val="900"/>
              <a:buFont typeface="Pompiere"/>
              <a:buChar char="❏"/>
              <a:defRPr sz="2000">
                <a:latin typeface="Pompiere"/>
                <a:ea typeface="Pompiere"/>
                <a:cs typeface="Pompiere"/>
                <a:sym typeface="Pompiere"/>
              </a:defRPr>
            </a:lvl1pPr>
            <a:lvl2pPr lvl="1" algn="ctr" rtl="0">
              <a:lnSpc>
                <a:spcPct val="100000"/>
              </a:lnSpc>
              <a:spcBef>
                <a:spcPts val="0"/>
              </a:spcBef>
              <a:spcAft>
                <a:spcPts val="0"/>
              </a:spcAft>
              <a:buSzPts val="2100"/>
              <a:buChar char="❏"/>
              <a:defRPr sz="2100"/>
            </a:lvl2pPr>
            <a:lvl3pPr lvl="2" algn="ctr" rtl="0">
              <a:lnSpc>
                <a:spcPct val="100000"/>
              </a:lnSpc>
              <a:spcBef>
                <a:spcPts val="0"/>
              </a:spcBef>
              <a:spcAft>
                <a:spcPts val="0"/>
              </a:spcAft>
              <a:buSzPts val="2100"/>
              <a:buChar char="❏"/>
              <a:defRPr sz="2100"/>
            </a:lvl3pPr>
            <a:lvl4pPr lvl="3" algn="ctr" rtl="0">
              <a:lnSpc>
                <a:spcPct val="100000"/>
              </a:lnSpc>
              <a:spcBef>
                <a:spcPts val="0"/>
              </a:spcBef>
              <a:spcAft>
                <a:spcPts val="0"/>
              </a:spcAft>
              <a:buSzPts val="2100"/>
              <a:buChar char="❏"/>
              <a:defRPr sz="2100"/>
            </a:lvl4pPr>
            <a:lvl5pPr lvl="4" algn="ctr" rtl="0">
              <a:lnSpc>
                <a:spcPct val="100000"/>
              </a:lnSpc>
              <a:spcBef>
                <a:spcPts val="0"/>
              </a:spcBef>
              <a:spcAft>
                <a:spcPts val="0"/>
              </a:spcAft>
              <a:buSzPts val="2100"/>
              <a:buChar char="❏"/>
              <a:defRPr sz="2100"/>
            </a:lvl5pPr>
            <a:lvl6pPr lvl="5" algn="ctr" rtl="0">
              <a:lnSpc>
                <a:spcPct val="100000"/>
              </a:lnSpc>
              <a:spcBef>
                <a:spcPts val="0"/>
              </a:spcBef>
              <a:spcAft>
                <a:spcPts val="0"/>
              </a:spcAft>
              <a:buSzPts val="2100"/>
              <a:buChar char="❏"/>
              <a:defRPr sz="2100"/>
            </a:lvl6pPr>
            <a:lvl7pPr lvl="6" algn="ctr" rtl="0">
              <a:lnSpc>
                <a:spcPct val="100000"/>
              </a:lnSpc>
              <a:spcBef>
                <a:spcPts val="0"/>
              </a:spcBef>
              <a:spcAft>
                <a:spcPts val="0"/>
              </a:spcAft>
              <a:buSzPts val="2100"/>
              <a:buChar char="❏"/>
              <a:defRPr sz="2100"/>
            </a:lvl7pPr>
            <a:lvl8pPr lvl="7" algn="ctr" rtl="0">
              <a:lnSpc>
                <a:spcPct val="100000"/>
              </a:lnSpc>
              <a:spcBef>
                <a:spcPts val="0"/>
              </a:spcBef>
              <a:spcAft>
                <a:spcPts val="0"/>
              </a:spcAft>
              <a:buSzPts val="2100"/>
              <a:buChar char="❏"/>
              <a:defRPr sz="2100"/>
            </a:lvl8pPr>
            <a:lvl9pPr lvl="8" algn="ctr" rtl="0">
              <a:lnSpc>
                <a:spcPct val="100000"/>
              </a:lnSpc>
              <a:spcBef>
                <a:spcPts val="0"/>
              </a:spcBef>
              <a:spcAft>
                <a:spcPts val="0"/>
              </a:spcAft>
              <a:buSzPts val="2100"/>
              <a:buChar char="❏"/>
              <a:defRPr sz="2100"/>
            </a:lvl9pPr>
          </a:lstStyle>
          <a:p>
            <a:endParaRPr/>
          </a:p>
        </p:txBody>
      </p:sp>
      <p:sp>
        <p:nvSpPr>
          <p:cNvPr id="100" name="Google Shape;100;p17"/>
          <p:cNvSpPr txBox="1">
            <a:spLocks noGrp="1"/>
          </p:cNvSpPr>
          <p:nvPr>
            <p:ph type="subTitle" idx="2"/>
          </p:nvPr>
        </p:nvSpPr>
        <p:spPr>
          <a:xfrm>
            <a:off x="5595175" y="1424050"/>
            <a:ext cx="2055600" cy="3204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1" name="Google Shape;101;p17"/>
          <p:cNvSpPr txBox="1">
            <a:spLocks noGrp="1"/>
          </p:cNvSpPr>
          <p:nvPr>
            <p:ph type="subTitle" idx="3"/>
          </p:nvPr>
        </p:nvSpPr>
        <p:spPr>
          <a:xfrm>
            <a:off x="5595300" y="1781950"/>
            <a:ext cx="20556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2" name="Google Shape;102;p17"/>
          <p:cNvSpPr txBox="1">
            <a:spLocks noGrp="1"/>
          </p:cNvSpPr>
          <p:nvPr>
            <p:ph type="subTitle" idx="4"/>
          </p:nvPr>
        </p:nvSpPr>
        <p:spPr>
          <a:xfrm>
            <a:off x="5595175" y="2548175"/>
            <a:ext cx="2055600" cy="3204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3" name="Google Shape;103;p17"/>
          <p:cNvSpPr txBox="1">
            <a:spLocks noGrp="1"/>
          </p:cNvSpPr>
          <p:nvPr>
            <p:ph type="subTitle" idx="5"/>
          </p:nvPr>
        </p:nvSpPr>
        <p:spPr>
          <a:xfrm>
            <a:off x="5595300" y="2906075"/>
            <a:ext cx="20556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4" name="Google Shape;104;p17"/>
          <p:cNvSpPr txBox="1">
            <a:spLocks noGrp="1"/>
          </p:cNvSpPr>
          <p:nvPr>
            <p:ph type="subTitle" idx="6"/>
          </p:nvPr>
        </p:nvSpPr>
        <p:spPr>
          <a:xfrm>
            <a:off x="5595175" y="3672300"/>
            <a:ext cx="2055600" cy="3204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5" name="Google Shape;105;p17"/>
          <p:cNvSpPr txBox="1">
            <a:spLocks noGrp="1"/>
          </p:cNvSpPr>
          <p:nvPr>
            <p:ph type="subTitle" idx="7"/>
          </p:nvPr>
        </p:nvSpPr>
        <p:spPr>
          <a:xfrm>
            <a:off x="5595300" y="4030200"/>
            <a:ext cx="20556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6" name="Google Shape;106;p17"/>
          <p:cNvSpPr/>
          <p:nvPr/>
        </p:nvSpPr>
        <p:spPr>
          <a:xfrm>
            <a:off x="233" y="2757361"/>
            <a:ext cx="3507616" cy="2385738"/>
          </a:xfrm>
          <a:custGeom>
            <a:avLst/>
            <a:gdLst/>
            <a:ahLst/>
            <a:cxnLst/>
            <a:rect l="l" t="t" r="r" b="b"/>
            <a:pathLst>
              <a:path w="109442" h="74438" extrusionOk="0">
                <a:moveTo>
                  <a:pt x="0" y="6768"/>
                </a:moveTo>
                <a:cubicBezTo>
                  <a:pt x="0" y="6768"/>
                  <a:pt x="11362" y="1"/>
                  <a:pt x="18430" y="12415"/>
                </a:cubicBezTo>
                <a:cubicBezTo>
                  <a:pt x="31512" y="35389"/>
                  <a:pt x="54604" y="30761"/>
                  <a:pt x="73000" y="33301"/>
                </a:cubicBezTo>
                <a:cubicBezTo>
                  <a:pt x="82106" y="34554"/>
                  <a:pt x="95857" y="41655"/>
                  <a:pt x="100736" y="53551"/>
                </a:cubicBezTo>
                <a:cubicBezTo>
                  <a:pt x="102858" y="58714"/>
                  <a:pt x="109441" y="74337"/>
                  <a:pt x="109441" y="74337"/>
                </a:cubicBezTo>
                <a:lnTo>
                  <a:pt x="0" y="74437"/>
                </a:ln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7"/>
          <p:cNvSpPr/>
          <p:nvPr/>
        </p:nvSpPr>
        <p:spPr>
          <a:xfrm>
            <a:off x="7845432" y="-1022"/>
            <a:ext cx="1298634" cy="4143777"/>
          </a:xfrm>
          <a:custGeom>
            <a:avLst/>
            <a:gdLst/>
            <a:ahLst/>
            <a:cxnLst/>
            <a:rect l="l" t="t" r="r" b="b"/>
            <a:pathLst>
              <a:path w="40519" h="129291" extrusionOk="0">
                <a:moveTo>
                  <a:pt x="6484" y="0"/>
                </a:moveTo>
                <a:cubicBezTo>
                  <a:pt x="6484" y="0"/>
                  <a:pt x="1" y="14202"/>
                  <a:pt x="14420" y="37811"/>
                </a:cubicBezTo>
                <a:cubicBezTo>
                  <a:pt x="28823" y="61404"/>
                  <a:pt x="19215" y="82289"/>
                  <a:pt x="19215" y="82289"/>
                </a:cubicBezTo>
                <a:cubicBezTo>
                  <a:pt x="19215" y="82289"/>
                  <a:pt x="5013" y="115506"/>
                  <a:pt x="40519" y="129291"/>
                </a:cubicBezTo>
                <a:lnTo>
                  <a:pt x="40519" y="0"/>
                </a:ln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Five columns">
  <p:cSld name="CUSTOM_5">
    <p:spTree>
      <p:nvGrpSpPr>
        <p:cNvPr id="1" name="Shape 108"/>
        <p:cNvGrpSpPr/>
        <p:nvPr/>
      </p:nvGrpSpPr>
      <p:grpSpPr>
        <a:xfrm>
          <a:off x="0" y="0"/>
          <a:ext cx="0" cy="0"/>
          <a:chOff x="0" y="0"/>
          <a:chExt cx="0" cy="0"/>
        </a:xfrm>
      </p:grpSpPr>
      <p:sp>
        <p:nvSpPr>
          <p:cNvPr id="109" name="Google Shape;109;p18"/>
          <p:cNvSpPr/>
          <p:nvPr/>
        </p:nvSpPr>
        <p:spPr>
          <a:xfrm>
            <a:off x="35" y="124"/>
            <a:ext cx="2446248" cy="1506414"/>
          </a:xfrm>
          <a:custGeom>
            <a:avLst/>
            <a:gdLst/>
            <a:ahLst/>
            <a:cxnLst/>
            <a:rect l="l" t="t" r="r" b="b"/>
            <a:pathLst>
              <a:path w="76326" h="47002" extrusionOk="0">
                <a:moveTo>
                  <a:pt x="0" y="46985"/>
                </a:moveTo>
                <a:cubicBezTo>
                  <a:pt x="5464" y="46834"/>
                  <a:pt x="14737" y="44228"/>
                  <a:pt x="19750" y="29574"/>
                </a:cubicBezTo>
                <a:cubicBezTo>
                  <a:pt x="27168" y="7920"/>
                  <a:pt x="53100" y="14620"/>
                  <a:pt x="53100" y="14620"/>
                </a:cubicBezTo>
                <a:cubicBezTo>
                  <a:pt x="53100" y="14620"/>
                  <a:pt x="76325" y="16057"/>
                  <a:pt x="71997" y="0"/>
                </a:cubicBezTo>
                <a:lnTo>
                  <a:pt x="0" y="0"/>
                </a:lnTo>
                <a:cubicBezTo>
                  <a:pt x="0" y="0"/>
                  <a:pt x="0" y="47001"/>
                  <a:pt x="0" y="46985"/>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8"/>
          <p:cNvSpPr/>
          <p:nvPr/>
        </p:nvSpPr>
        <p:spPr>
          <a:xfrm>
            <a:off x="7618737" y="124"/>
            <a:ext cx="1525163" cy="2402853"/>
          </a:xfrm>
          <a:custGeom>
            <a:avLst/>
            <a:gdLst/>
            <a:ahLst/>
            <a:cxnLst/>
            <a:rect l="l" t="t" r="r" b="b"/>
            <a:pathLst>
              <a:path w="47587" h="74972" extrusionOk="0">
                <a:moveTo>
                  <a:pt x="0" y="0"/>
                </a:moveTo>
                <a:cubicBezTo>
                  <a:pt x="150" y="5364"/>
                  <a:pt x="2790" y="14470"/>
                  <a:pt x="17644" y="19399"/>
                </a:cubicBezTo>
                <a:cubicBezTo>
                  <a:pt x="39583" y="26684"/>
                  <a:pt x="32799" y="52164"/>
                  <a:pt x="32799" y="52164"/>
                </a:cubicBezTo>
                <a:cubicBezTo>
                  <a:pt x="32799" y="52164"/>
                  <a:pt x="31329" y="74971"/>
                  <a:pt x="47586" y="70727"/>
                </a:cubicBezTo>
                <a:lnTo>
                  <a:pt x="47586" y="0"/>
                </a:lnTo>
                <a:cubicBezTo>
                  <a:pt x="47586" y="0"/>
                  <a:pt x="0" y="0"/>
                  <a:pt x="0"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8"/>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12" name="Google Shape;112;p18"/>
          <p:cNvSpPr txBox="1">
            <a:spLocks noGrp="1"/>
          </p:cNvSpPr>
          <p:nvPr>
            <p:ph type="subTitle" idx="1"/>
          </p:nvPr>
        </p:nvSpPr>
        <p:spPr>
          <a:xfrm>
            <a:off x="3206675" y="170880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3" name="Google Shape;113;p18"/>
          <p:cNvSpPr txBox="1">
            <a:spLocks noGrp="1"/>
          </p:cNvSpPr>
          <p:nvPr>
            <p:ph type="subTitle" idx="2"/>
          </p:nvPr>
        </p:nvSpPr>
        <p:spPr>
          <a:xfrm>
            <a:off x="3206675" y="193822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4" name="Google Shape;114;p18"/>
          <p:cNvSpPr txBox="1">
            <a:spLocks noGrp="1"/>
          </p:cNvSpPr>
          <p:nvPr>
            <p:ph type="subTitle" idx="3"/>
          </p:nvPr>
        </p:nvSpPr>
        <p:spPr>
          <a:xfrm>
            <a:off x="5739468" y="170880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5" name="Google Shape;115;p18"/>
          <p:cNvSpPr txBox="1">
            <a:spLocks noGrp="1"/>
          </p:cNvSpPr>
          <p:nvPr>
            <p:ph type="subTitle" idx="4"/>
          </p:nvPr>
        </p:nvSpPr>
        <p:spPr>
          <a:xfrm>
            <a:off x="5739475" y="1938300"/>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6" name="Google Shape;116;p18"/>
          <p:cNvSpPr txBox="1">
            <a:spLocks noGrp="1"/>
          </p:cNvSpPr>
          <p:nvPr>
            <p:ph type="subTitle" idx="5"/>
          </p:nvPr>
        </p:nvSpPr>
        <p:spPr>
          <a:xfrm>
            <a:off x="6879087"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7" name="Google Shape;117;p18"/>
          <p:cNvSpPr txBox="1">
            <a:spLocks noGrp="1"/>
          </p:cNvSpPr>
          <p:nvPr>
            <p:ph type="subTitle" idx="6"/>
          </p:nvPr>
        </p:nvSpPr>
        <p:spPr>
          <a:xfrm>
            <a:off x="6879076"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8" name="Google Shape;118;p18"/>
          <p:cNvSpPr txBox="1">
            <a:spLocks noGrp="1"/>
          </p:cNvSpPr>
          <p:nvPr>
            <p:ph type="subTitle" idx="7"/>
          </p:nvPr>
        </p:nvSpPr>
        <p:spPr>
          <a:xfrm>
            <a:off x="4472556"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9" name="Google Shape;119;p18"/>
          <p:cNvSpPr txBox="1">
            <a:spLocks noGrp="1"/>
          </p:cNvSpPr>
          <p:nvPr>
            <p:ph type="subTitle" idx="8"/>
          </p:nvPr>
        </p:nvSpPr>
        <p:spPr>
          <a:xfrm>
            <a:off x="4472552"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20" name="Google Shape;120;p18"/>
          <p:cNvSpPr txBox="1">
            <a:spLocks noGrp="1"/>
          </p:cNvSpPr>
          <p:nvPr>
            <p:ph type="subTitle" idx="9"/>
          </p:nvPr>
        </p:nvSpPr>
        <p:spPr>
          <a:xfrm>
            <a:off x="2067072"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21" name="Google Shape;121;p18"/>
          <p:cNvSpPr txBox="1">
            <a:spLocks noGrp="1"/>
          </p:cNvSpPr>
          <p:nvPr>
            <p:ph type="subTitle" idx="13"/>
          </p:nvPr>
        </p:nvSpPr>
        <p:spPr>
          <a:xfrm>
            <a:off x="2067075"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22" name="Google Shape;122;p18"/>
          <p:cNvSpPr txBox="1">
            <a:spLocks noGrp="1"/>
          </p:cNvSpPr>
          <p:nvPr>
            <p:ph type="title" idx="14" hasCustomPrompt="1"/>
          </p:nvPr>
        </p:nvSpPr>
        <p:spPr>
          <a:xfrm>
            <a:off x="2012325" y="200342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3" name="Google Shape;123;p18"/>
          <p:cNvSpPr txBox="1">
            <a:spLocks noGrp="1"/>
          </p:cNvSpPr>
          <p:nvPr>
            <p:ph type="title" idx="15" hasCustomPrompt="1"/>
          </p:nvPr>
        </p:nvSpPr>
        <p:spPr>
          <a:xfrm>
            <a:off x="4545124" y="200342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4" name="Google Shape;124;p18"/>
          <p:cNvSpPr txBox="1">
            <a:spLocks noGrp="1"/>
          </p:cNvSpPr>
          <p:nvPr>
            <p:ph type="title" idx="16" hasCustomPrompt="1"/>
          </p:nvPr>
        </p:nvSpPr>
        <p:spPr>
          <a:xfrm>
            <a:off x="5684726"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5" name="Google Shape;125;p18"/>
          <p:cNvSpPr txBox="1">
            <a:spLocks noGrp="1"/>
          </p:cNvSpPr>
          <p:nvPr>
            <p:ph type="title" idx="17" hasCustomPrompt="1"/>
          </p:nvPr>
        </p:nvSpPr>
        <p:spPr>
          <a:xfrm>
            <a:off x="3278200"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6" name="Google Shape;126;p18"/>
          <p:cNvSpPr txBox="1">
            <a:spLocks noGrp="1"/>
          </p:cNvSpPr>
          <p:nvPr>
            <p:ph type="title" idx="18" hasCustomPrompt="1"/>
          </p:nvPr>
        </p:nvSpPr>
        <p:spPr>
          <a:xfrm>
            <a:off x="872625"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Five columns 2">
  <p:cSld name="CUSTOM_2">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9" name="Google Shape;129;p19"/>
          <p:cNvSpPr txBox="1">
            <a:spLocks noGrp="1"/>
          </p:cNvSpPr>
          <p:nvPr>
            <p:ph type="subTitle" idx="1"/>
          </p:nvPr>
        </p:nvSpPr>
        <p:spPr>
          <a:xfrm>
            <a:off x="3840150"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0" name="Google Shape;130;p19"/>
          <p:cNvSpPr txBox="1">
            <a:spLocks noGrp="1"/>
          </p:cNvSpPr>
          <p:nvPr>
            <p:ph type="title" idx="2" hasCustomPrompt="1"/>
          </p:nvPr>
        </p:nvSpPr>
        <p:spPr>
          <a:xfrm>
            <a:off x="3840150"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1" name="Google Shape;131;p19"/>
          <p:cNvSpPr txBox="1">
            <a:spLocks noGrp="1"/>
          </p:cNvSpPr>
          <p:nvPr>
            <p:ph type="subTitle" idx="3"/>
          </p:nvPr>
        </p:nvSpPr>
        <p:spPr>
          <a:xfrm>
            <a:off x="3839925"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2" name="Google Shape;132;p19"/>
          <p:cNvSpPr txBox="1">
            <a:spLocks noGrp="1"/>
          </p:cNvSpPr>
          <p:nvPr>
            <p:ph type="subTitle" idx="4"/>
          </p:nvPr>
        </p:nvSpPr>
        <p:spPr>
          <a:xfrm>
            <a:off x="6960000"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3" name="Google Shape;133;p19"/>
          <p:cNvSpPr txBox="1">
            <a:spLocks noGrp="1"/>
          </p:cNvSpPr>
          <p:nvPr>
            <p:ph type="title" idx="5" hasCustomPrompt="1"/>
          </p:nvPr>
        </p:nvSpPr>
        <p:spPr>
          <a:xfrm>
            <a:off x="6960000"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4" name="Google Shape;134;p19"/>
          <p:cNvSpPr txBox="1">
            <a:spLocks noGrp="1"/>
          </p:cNvSpPr>
          <p:nvPr>
            <p:ph type="subTitle" idx="6"/>
          </p:nvPr>
        </p:nvSpPr>
        <p:spPr>
          <a:xfrm>
            <a:off x="6960000"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5" name="Google Shape;135;p19"/>
          <p:cNvSpPr txBox="1">
            <a:spLocks noGrp="1"/>
          </p:cNvSpPr>
          <p:nvPr>
            <p:ph type="subTitle" idx="7"/>
          </p:nvPr>
        </p:nvSpPr>
        <p:spPr>
          <a:xfrm>
            <a:off x="5400075"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6" name="Google Shape;136;p19"/>
          <p:cNvSpPr txBox="1">
            <a:spLocks noGrp="1"/>
          </p:cNvSpPr>
          <p:nvPr>
            <p:ph type="title" idx="8" hasCustomPrompt="1"/>
          </p:nvPr>
        </p:nvSpPr>
        <p:spPr>
          <a:xfrm>
            <a:off x="5400075"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7" name="Google Shape;137;p19"/>
          <p:cNvSpPr txBox="1">
            <a:spLocks noGrp="1"/>
          </p:cNvSpPr>
          <p:nvPr>
            <p:ph type="subTitle" idx="9"/>
          </p:nvPr>
        </p:nvSpPr>
        <p:spPr>
          <a:xfrm>
            <a:off x="5399963"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8" name="Google Shape;138;p19"/>
          <p:cNvSpPr txBox="1">
            <a:spLocks noGrp="1"/>
          </p:cNvSpPr>
          <p:nvPr>
            <p:ph type="subTitle" idx="13"/>
          </p:nvPr>
        </p:nvSpPr>
        <p:spPr>
          <a:xfrm>
            <a:off x="2279925" y="1451875"/>
            <a:ext cx="14643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 name="Google Shape;139;p19"/>
          <p:cNvSpPr txBox="1">
            <a:spLocks noGrp="1"/>
          </p:cNvSpPr>
          <p:nvPr>
            <p:ph type="title" idx="14" hasCustomPrompt="1"/>
          </p:nvPr>
        </p:nvSpPr>
        <p:spPr>
          <a:xfrm>
            <a:off x="2279925" y="3213250"/>
            <a:ext cx="14643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0" name="Google Shape;140;p19"/>
          <p:cNvSpPr txBox="1">
            <a:spLocks noGrp="1"/>
          </p:cNvSpPr>
          <p:nvPr>
            <p:ph type="subTitle" idx="15"/>
          </p:nvPr>
        </p:nvSpPr>
        <p:spPr>
          <a:xfrm>
            <a:off x="2279888"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1" name="Google Shape;141;p19"/>
          <p:cNvSpPr txBox="1">
            <a:spLocks noGrp="1"/>
          </p:cNvSpPr>
          <p:nvPr>
            <p:ph type="subTitle" idx="16"/>
          </p:nvPr>
        </p:nvSpPr>
        <p:spPr>
          <a:xfrm>
            <a:off x="719700" y="1451875"/>
            <a:ext cx="14643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2" name="Google Shape;142;p19"/>
          <p:cNvSpPr txBox="1">
            <a:spLocks noGrp="1"/>
          </p:cNvSpPr>
          <p:nvPr>
            <p:ph type="title" idx="17" hasCustomPrompt="1"/>
          </p:nvPr>
        </p:nvSpPr>
        <p:spPr>
          <a:xfrm>
            <a:off x="719700" y="3213250"/>
            <a:ext cx="14643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3" name="Google Shape;143;p19"/>
          <p:cNvSpPr txBox="1">
            <a:spLocks noGrp="1"/>
          </p:cNvSpPr>
          <p:nvPr>
            <p:ph type="subTitle" idx="18"/>
          </p:nvPr>
        </p:nvSpPr>
        <p:spPr>
          <a:xfrm>
            <a:off x="719850"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text">
  <p:cSld name="CUSTOM_3">
    <p:spTree>
      <p:nvGrpSpPr>
        <p:cNvPr id="1" name="Shape 144"/>
        <p:cNvGrpSpPr/>
        <p:nvPr/>
      </p:nvGrpSpPr>
      <p:grpSpPr>
        <a:xfrm>
          <a:off x="0" y="0"/>
          <a:ext cx="0" cy="0"/>
          <a:chOff x="0" y="0"/>
          <a:chExt cx="0" cy="0"/>
        </a:xfrm>
      </p:grpSpPr>
      <p:sp>
        <p:nvSpPr>
          <p:cNvPr id="145" name="Google Shape;145;p20"/>
          <p:cNvSpPr txBox="1">
            <a:spLocks noGrp="1"/>
          </p:cNvSpPr>
          <p:nvPr>
            <p:ph type="title"/>
          </p:nvPr>
        </p:nvSpPr>
        <p:spPr>
          <a:xfrm>
            <a:off x="5443200" y="1767600"/>
            <a:ext cx="2980800" cy="81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6" name="Google Shape;146;p20"/>
          <p:cNvSpPr txBox="1">
            <a:spLocks noGrp="1"/>
          </p:cNvSpPr>
          <p:nvPr>
            <p:ph type="subTitle" idx="1"/>
          </p:nvPr>
        </p:nvSpPr>
        <p:spPr>
          <a:xfrm>
            <a:off x="5443050" y="2571750"/>
            <a:ext cx="2980800" cy="20292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lnSpc>
                <a:spcPct val="100000"/>
              </a:lnSpc>
              <a:spcBef>
                <a:spcPts val="160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7" name="Google Shape;147;p20"/>
          <p:cNvSpPr/>
          <p:nvPr/>
        </p:nvSpPr>
        <p:spPr>
          <a:xfrm>
            <a:off x="0" y="613131"/>
            <a:ext cx="4867800" cy="4539000"/>
          </a:xfrm>
          <a:custGeom>
            <a:avLst/>
            <a:gdLst/>
            <a:ahLst/>
            <a:cxnLst/>
            <a:rect l="l" t="t" r="r" b="b"/>
            <a:pathLst>
              <a:path w="194712" h="181560" extrusionOk="0">
                <a:moveTo>
                  <a:pt x="106727" y="133"/>
                </a:moveTo>
                <a:cubicBezTo>
                  <a:pt x="126954" y="1419"/>
                  <a:pt x="145341" y="13241"/>
                  <a:pt x="158826" y="28390"/>
                </a:cubicBezTo>
                <a:cubicBezTo>
                  <a:pt x="164814" y="35110"/>
                  <a:pt x="170004" y="42518"/>
                  <a:pt x="174706" y="50214"/>
                </a:cubicBezTo>
                <a:cubicBezTo>
                  <a:pt x="184665" y="66538"/>
                  <a:pt x="191584" y="81287"/>
                  <a:pt x="193314" y="100450"/>
                </a:cubicBezTo>
                <a:cubicBezTo>
                  <a:pt x="194712" y="116109"/>
                  <a:pt x="192871" y="131922"/>
                  <a:pt x="188235" y="146916"/>
                </a:cubicBezTo>
                <a:cubicBezTo>
                  <a:pt x="184842" y="157894"/>
                  <a:pt x="180051" y="168407"/>
                  <a:pt x="173974" y="178188"/>
                </a:cubicBezTo>
                <a:cubicBezTo>
                  <a:pt x="173708" y="178610"/>
                  <a:pt x="172111" y="181427"/>
                  <a:pt x="172111" y="181427"/>
                </a:cubicBezTo>
                <a:lnTo>
                  <a:pt x="0" y="181560"/>
                </a:lnTo>
                <a:lnTo>
                  <a:pt x="155" y="27635"/>
                </a:lnTo>
                <a:cubicBezTo>
                  <a:pt x="155" y="27635"/>
                  <a:pt x="14394" y="23266"/>
                  <a:pt x="21580" y="21115"/>
                </a:cubicBezTo>
                <a:cubicBezTo>
                  <a:pt x="35820" y="16878"/>
                  <a:pt x="50103" y="12465"/>
                  <a:pt x="64298" y="7962"/>
                </a:cubicBezTo>
                <a:cubicBezTo>
                  <a:pt x="76851" y="4014"/>
                  <a:pt x="89715" y="0"/>
                  <a:pt x="102801" y="0"/>
                </a:cubicBezTo>
                <a:cubicBezTo>
                  <a:pt x="104109" y="0"/>
                  <a:pt x="105418" y="44"/>
                  <a:pt x="106727" y="133"/>
                </a:cubicBezTo>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030400" y="2532925"/>
            <a:ext cx="5076000" cy="61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2030550" y="1534348"/>
            <a:ext cx="5076000" cy="9588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 name="Google Shape;18;p3"/>
          <p:cNvSpPr txBox="1">
            <a:spLocks noGrp="1"/>
          </p:cNvSpPr>
          <p:nvPr>
            <p:ph type="subTitle" idx="1"/>
          </p:nvPr>
        </p:nvSpPr>
        <p:spPr>
          <a:xfrm>
            <a:off x="2030250" y="3317569"/>
            <a:ext cx="5076000" cy="29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9" name="Google Shape;19;p3"/>
          <p:cNvSpPr/>
          <p:nvPr/>
        </p:nvSpPr>
        <p:spPr>
          <a:xfrm rot="10800000">
            <a:off x="-115" y="-76"/>
            <a:ext cx="4572115" cy="2501947"/>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5189688" y="3289527"/>
            <a:ext cx="3954231" cy="1859196"/>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2">
  <p:cSld name="CUSTOM_6">
    <p:spTree>
      <p:nvGrpSpPr>
        <p:cNvPr id="1" name="Shape 148"/>
        <p:cNvGrpSpPr/>
        <p:nvPr/>
      </p:nvGrpSpPr>
      <p:grpSpPr>
        <a:xfrm>
          <a:off x="0" y="0"/>
          <a:ext cx="0" cy="0"/>
          <a:chOff x="0" y="0"/>
          <a:chExt cx="0" cy="0"/>
        </a:xfrm>
      </p:grpSpPr>
      <p:sp>
        <p:nvSpPr>
          <p:cNvPr id="149" name="Google Shape;149;p21"/>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50" name="Google Shape;150;p21"/>
          <p:cNvSpPr txBox="1">
            <a:spLocks noGrp="1"/>
          </p:cNvSpPr>
          <p:nvPr>
            <p:ph type="subTitle" idx="1"/>
          </p:nvPr>
        </p:nvSpPr>
        <p:spPr>
          <a:xfrm>
            <a:off x="3480325" y="1579350"/>
            <a:ext cx="2849700" cy="64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51" name="Google Shape;151;p21"/>
          <p:cNvSpPr txBox="1">
            <a:spLocks noGrp="1"/>
          </p:cNvSpPr>
          <p:nvPr>
            <p:ph type="subTitle" idx="2"/>
          </p:nvPr>
        </p:nvSpPr>
        <p:spPr>
          <a:xfrm>
            <a:off x="6469550" y="1576225"/>
            <a:ext cx="1954500" cy="6417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52" name="Google Shape;152;p21"/>
          <p:cNvSpPr/>
          <p:nvPr/>
        </p:nvSpPr>
        <p:spPr>
          <a:xfrm>
            <a:off x="950" y="2188625"/>
            <a:ext cx="2984702" cy="2952286"/>
          </a:xfrm>
          <a:custGeom>
            <a:avLst/>
            <a:gdLst/>
            <a:ahLst/>
            <a:cxnLst/>
            <a:rect l="l" t="t" r="r" b="b"/>
            <a:pathLst>
              <a:path w="95457" h="92115" extrusionOk="0">
                <a:moveTo>
                  <a:pt x="0" y="17"/>
                </a:moveTo>
                <a:cubicBezTo>
                  <a:pt x="7235" y="317"/>
                  <a:pt x="19533" y="5414"/>
                  <a:pt x="26183" y="34169"/>
                </a:cubicBezTo>
                <a:cubicBezTo>
                  <a:pt x="33869" y="67319"/>
                  <a:pt x="55974" y="71780"/>
                  <a:pt x="65281" y="72147"/>
                </a:cubicBezTo>
                <a:cubicBezTo>
                  <a:pt x="70728" y="72365"/>
                  <a:pt x="76091" y="73551"/>
                  <a:pt x="80953" y="75840"/>
                </a:cubicBezTo>
                <a:cubicBezTo>
                  <a:pt x="87369" y="78864"/>
                  <a:pt x="94303" y="83960"/>
                  <a:pt x="95456" y="92114"/>
                </a:cubicBezTo>
                <a:lnTo>
                  <a:pt x="0" y="92114"/>
                </a:lnTo>
                <a:cubicBezTo>
                  <a:pt x="0" y="92114"/>
                  <a:pt x="0" y="0"/>
                  <a:pt x="0" y="17"/>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1"/>
          <p:cNvSpPr txBox="1">
            <a:spLocks noGrp="1"/>
          </p:cNvSpPr>
          <p:nvPr>
            <p:ph type="subTitle" idx="3"/>
          </p:nvPr>
        </p:nvSpPr>
        <p:spPr>
          <a:xfrm>
            <a:off x="3480325" y="2629959"/>
            <a:ext cx="2849700" cy="64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54" name="Google Shape;154;p21"/>
          <p:cNvSpPr txBox="1">
            <a:spLocks noGrp="1"/>
          </p:cNvSpPr>
          <p:nvPr>
            <p:ph type="subTitle" idx="4"/>
          </p:nvPr>
        </p:nvSpPr>
        <p:spPr>
          <a:xfrm>
            <a:off x="6469550" y="2631538"/>
            <a:ext cx="1954500" cy="6417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55" name="Google Shape;155;p21"/>
          <p:cNvSpPr txBox="1">
            <a:spLocks noGrp="1"/>
          </p:cNvSpPr>
          <p:nvPr>
            <p:ph type="subTitle" idx="5"/>
          </p:nvPr>
        </p:nvSpPr>
        <p:spPr>
          <a:xfrm>
            <a:off x="3480325" y="3688450"/>
            <a:ext cx="2849700" cy="64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56" name="Google Shape;156;p21"/>
          <p:cNvSpPr txBox="1">
            <a:spLocks noGrp="1"/>
          </p:cNvSpPr>
          <p:nvPr>
            <p:ph type="subTitle" idx="6"/>
          </p:nvPr>
        </p:nvSpPr>
        <p:spPr>
          <a:xfrm>
            <a:off x="6469550" y="3688475"/>
            <a:ext cx="1954500" cy="6417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3">
  <p:cSld name="CUSTOM_7">
    <p:spTree>
      <p:nvGrpSpPr>
        <p:cNvPr id="1" name="Shape 157"/>
        <p:cNvGrpSpPr/>
        <p:nvPr/>
      </p:nvGrpSpPr>
      <p:grpSpPr>
        <a:xfrm>
          <a:off x="0" y="0"/>
          <a:ext cx="0" cy="0"/>
          <a:chOff x="0" y="0"/>
          <a:chExt cx="0" cy="0"/>
        </a:xfrm>
      </p:grpSpPr>
      <p:sp>
        <p:nvSpPr>
          <p:cNvPr id="158" name="Google Shape;158;p22"/>
          <p:cNvSpPr/>
          <p:nvPr/>
        </p:nvSpPr>
        <p:spPr>
          <a:xfrm>
            <a:off x="-848" y="1674182"/>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848" y="2550995"/>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848" y="3427645"/>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62" name="Google Shape;162;p22"/>
          <p:cNvSpPr txBox="1">
            <a:spLocks noGrp="1"/>
          </p:cNvSpPr>
          <p:nvPr>
            <p:ph type="title" idx="2" hasCustomPrompt="1"/>
          </p:nvPr>
        </p:nvSpPr>
        <p:spPr>
          <a:xfrm>
            <a:off x="3831300" y="1674300"/>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3" name="Google Shape;163;p22"/>
          <p:cNvSpPr txBox="1">
            <a:spLocks noGrp="1"/>
          </p:cNvSpPr>
          <p:nvPr>
            <p:ph type="subTitle" idx="1"/>
          </p:nvPr>
        </p:nvSpPr>
        <p:spPr>
          <a:xfrm>
            <a:off x="5443200" y="1674150"/>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64" name="Google Shape;164;p22"/>
          <p:cNvSpPr txBox="1">
            <a:spLocks noGrp="1"/>
          </p:cNvSpPr>
          <p:nvPr>
            <p:ph type="title" idx="3" hasCustomPrompt="1"/>
          </p:nvPr>
        </p:nvSpPr>
        <p:spPr>
          <a:xfrm>
            <a:off x="3831300" y="2550975"/>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5" name="Google Shape;165;p22"/>
          <p:cNvSpPr txBox="1">
            <a:spLocks noGrp="1"/>
          </p:cNvSpPr>
          <p:nvPr>
            <p:ph type="subTitle" idx="4"/>
          </p:nvPr>
        </p:nvSpPr>
        <p:spPr>
          <a:xfrm>
            <a:off x="5443200" y="2550825"/>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66" name="Google Shape;166;p22"/>
          <p:cNvSpPr txBox="1">
            <a:spLocks noGrp="1"/>
          </p:cNvSpPr>
          <p:nvPr>
            <p:ph type="title" idx="5" hasCustomPrompt="1"/>
          </p:nvPr>
        </p:nvSpPr>
        <p:spPr>
          <a:xfrm>
            <a:off x="3831300" y="3427825"/>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7" name="Google Shape;167;p22"/>
          <p:cNvSpPr txBox="1">
            <a:spLocks noGrp="1"/>
          </p:cNvSpPr>
          <p:nvPr>
            <p:ph type="subTitle" idx="6"/>
          </p:nvPr>
        </p:nvSpPr>
        <p:spPr>
          <a:xfrm>
            <a:off x="5443200" y="3427675"/>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ix columns">
  <p:cSld name="CUSTOM_7_1">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70" name="Google Shape;170;p23"/>
          <p:cNvSpPr txBox="1">
            <a:spLocks noGrp="1"/>
          </p:cNvSpPr>
          <p:nvPr>
            <p:ph type="subTitle" idx="1"/>
          </p:nvPr>
        </p:nvSpPr>
        <p:spPr>
          <a:xfrm>
            <a:off x="720078" y="1168800"/>
            <a:ext cx="2032500" cy="2085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1" name="Google Shape;171;p23"/>
          <p:cNvSpPr txBox="1">
            <a:spLocks noGrp="1"/>
          </p:cNvSpPr>
          <p:nvPr>
            <p:ph type="subTitle" idx="2"/>
          </p:nvPr>
        </p:nvSpPr>
        <p:spPr>
          <a:xfrm>
            <a:off x="720000" y="1400263"/>
            <a:ext cx="2032500" cy="53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2" name="Google Shape;172;p23"/>
          <p:cNvSpPr txBox="1">
            <a:spLocks noGrp="1"/>
          </p:cNvSpPr>
          <p:nvPr>
            <p:ph type="subTitle" idx="3"/>
          </p:nvPr>
        </p:nvSpPr>
        <p:spPr>
          <a:xfrm>
            <a:off x="720078" y="2295149"/>
            <a:ext cx="2032500" cy="2085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3" name="Google Shape;173;p23"/>
          <p:cNvSpPr txBox="1">
            <a:spLocks noGrp="1"/>
          </p:cNvSpPr>
          <p:nvPr>
            <p:ph type="subTitle" idx="4"/>
          </p:nvPr>
        </p:nvSpPr>
        <p:spPr>
          <a:xfrm>
            <a:off x="720000" y="2526762"/>
            <a:ext cx="2032500" cy="53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4" name="Google Shape;174;p23"/>
          <p:cNvSpPr txBox="1">
            <a:spLocks noGrp="1"/>
          </p:cNvSpPr>
          <p:nvPr>
            <p:ph type="subTitle" idx="5"/>
          </p:nvPr>
        </p:nvSpPr>
        <p:spPr>
          <a:xfrm>
            <a:off x="720078" y="3421497"/>
            <a:ext cx="2032500" cy="2085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5" name="Google Shape;175;p23"/>
          <p:cNvSpPr txBox="1">
            <a:spLocks noGrp="1"/>
          </p:cNvSpPr>
          <p:nvPr>
            <p:ph type="subTitle" idx="6"/>
          </p:nvPr>
        </p:nvSpPr>
        <p:spPr>
          <a:xfrm>
            <a:off x="720000" y="3653123"/>
            <a:ext cx="2032500" cy="53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6" name="Google Shape;176;p23"/>
          <p:cNvSpPr/>
          <p:nvPr/>
        </p:nvSpPr>
        <p:spPr>
          <a:xfrm>
            <a:off x="2041645" y="3635812"/>
            <a:ext cx="5642691" cy="1504812"/>
          </a:xfrm>
          <a:custGeom>
            <a:avLst/>
            <a:gdLst/>
            <a:ahLst/>
            <a:cxnLst/>
            <a:rect l="l" t="t" r="r" b="b"/>
            <a:pathLst>
              <a:path w="176059" h="46952" extrusionOk="0">
                <a:moveTo>
                  <a:pt x="1" y="46951"/>
                </a:moveTo>
                <a:cubicBezTo>
                  <a:pt x="1" y="46951"/>
                  <a:pt x="4211" y="34119"/>
                  <a:pt x="27603" y="31395"/>
                </a:cubicBezTo>
                <a:cubicBezTo>
                  <a:pt x="41471" y="29791"/>
                  <a:pt x="48506" y="23609"/>
                  <a:pt x="51948" y="18864"/>
                </a:cubicBezTo>
                <a:cubicBezTo>
                  <a:pt x="55924" y="13367"/>
                  <a:pt x="61338" y="9090"/>
                  <a:pt x="67604" y="6500"/>
                </a:cubicBezTo>
                <a:cubicBezTo>
                  <a:pt x="72399" y="4511"/>
                  <a:pt x="78163" y="2607"/>
                  <a:pt x="84195" y="1754"/>
                </a:cubicBezTo>
                <a:cubicBezTo>
                  <a:pt x="96760" y="0"/>
                  <a:pt x="108807" y="7352"/>
                  <a:pt x="112984" y="19332"/>
                </a:cubicBezTo>
                <a:cubicBezTo>
                  <a:pt x="114287" y="23108"/>
                  <a:pt x="118849" y="27051"/>
                  <a:pt x="123460" y="27853"/>
                </a:cubicBezTo>
                <a:cubicBezTo>
                  <a:pt x="134321" y="29725"/>
                  <a:pt x="153536" y="33902"/>
                  <a:pt x="153536" y="33902"/>
                </a:cubicBezTo>
                <a:cubicBezTo>
                  <a:pt x="153536" y="33902"/>
                  <a:pt x="173920" y="37661"/>
                  <a:pt x="176059" y="46951"/>
                </a:cubicBezTo>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
          <p:cNvSpPr txBox="1">
            <a:spLocks noGrp="1"/>
          </p:cNvSpPr>
          <p:nvPr>
            <p:ph type="subTitle" idx="7"/>
          </p:nvPr>
        </p:nvSpPr>
        <p:spPr>
          <a:xfrm>
            <a:off x="6391500" y="1168800"/>
            <a:ext cx="20325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8" name="Google Shape;178;p23"/>
          <p:cNvSpPr txBox="1">
            <a:spLocks noGrp="1"/>
          </p:cNvSpPr>
          <p:nvPr>
            <p:ph type="subTitle" idx="8"/>
          </p:nvPr>
        </p:nvSpPr>
        <p:spPr>
          <a:xfrm>
            <a:off x="6391500" y="1404826"/>
            <a:ext cx="2032500" cy="5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9" name="Google Shape;179;p23"/>
          <p:cNvSpPr txBox="1">
            <a:spLocks noGrp="1"/>
          </p:cNvSpPr>
          <p:nvPr>
            <p:ph type="subTitle" idx="9"/>
          </p:nvPr>
        </p:nvSpPr>
        <p:spPr>
          <a:xfrm>
            <a:off x="6391500" y="2295149"/>
            <a:ext cx="20325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80" name="Google Shape;180;p23"/>
          <p:cNvSpPr txBox="1">
            <a:spLocks noGrp="1"/>
          </p:cNvSpPr>
          <p:nvPr>
            <p:ph type="subTitle" idx="13"/>
          </p:nvPr>
        </p:nvSpPr>
        <p:spPr>
          <a:xfrm>
            <a:off x="6391500" y="2528974"/>
            <a:ext cx="2032500" cy="5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81" name="Google Shape;181;p23"/>
          <p:cNvSpPr txBox="1">
            <a:spLocks noGrp="1"/>
          </p:cNvSpPr>
          <p:nvPr>
            <p:ph type="subTitle" idx="14"/>
          </p:nvPr>
        </p:nvSpPr>
        <p:spPr>
          <a:xfrm>
            <a:off x="6391500" y="3421497"/>
            <a:ext cx="20325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82" name="Google Shape;182;p23"/>
          <p:cNvSpPr txBox="1">
            <a:spLocks noGrp="1"/>
          </p:cNvSpPr>
          <p:nvPr>
            <p:ph type="subTitle" idx="15"/>
          </p:nvPr>
        </p:nvSpPr>
        <p:spPr>
          <a:xfrm>
            <a:off x="6391500" y="3653123"/>
            <a:ext cx="2032500" cy="5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Four columns">
  <p:cSld name="CUSTOM_8">
    <p:spTree>
      <p:nvGrpSpPr>
        <p:cNvPr id="1" name="Shape 183"/>
        <p:cNvGrpSpPr/>
        <p:nvPr/>
      </p:nvGrpSpPr>
      <p:grpSpPr>
        <a:xfrm>
          <a:off x="0" y="0"/>
          <a:ext cx="0" cy="0"/>
          <a:chOff x="0" y="0"/>
          <a:chExt cx="0" cy="0"/>
        </a:xfrm>
      </p:grpSpPr>
      <p:sp>
        <p:nvSpPr>
          <p:cNvPr id="184" name="Google Shape;184;p2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85" name="Google Shape;185;p24"/>
          <p:cNvSpPr/>
          <p:nvPr/>
        </p:nvSpPr>
        <p:spPr>
          <a:xfrm>
            <a:off x="6831885" y="3664338"/>
            <a:ext cx="2311831" cy="1478595"/>
          </a:xfrm>
          <a:custGeom>
            <a:avLst/>
            <a:gdLst/>
            <a:ahLst/>
            <a:cxnLst/>
            <a:rect l="l" t="t" r="r" b="b"/>
            <a:pathLst>
              <a:path w="72132" h="46134" extrusionOk="0">
                <a:moveTo>
                  <a:pt x="72131" y="18"/>
                </a:moveTo>
                <a:cubicBezTo>
                  <a:pt x="67069" y="168"/>
                  <a:pt x="58464" y="2758"/>
                  <a:pt x="53785" y="17411"/>
                </a:cubicBezTo>
                <a:cubicBezTo>
                  <a:pt x="48171" y="35055"/>
                  <a:pt x="31747" y="37361"/>
                  <a:pt x="24646" y="36325"/>
                </a:cubicBezTo>
                <a:cubicBezTo>
                  <a:pt x="20819" y="35757"/>
                  <a:pt x="15656" y="36325"/>
                  <a:pt x="12532" y="37161"/>
                </a:cubicBezTo>
                <a:cubicBezTo>
                  <a:pt x="6834" y="38681"/>
                  <a:pt x="1" y="46133"/>
                  <a:pt x="1" y="46133"/>
                </a:cubicBezTo>
                <a:lnTo>
                  <a:pt x="72081" y="46133"/>
                </a:lnTo>
                <a:cubicBezTo>
                  <a:pt x="72081" y="46133"/>
                  <a:pt x="72131" y="1"/>
                  <a:pt x="72131" y="18"/>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4"/>
          <p:cNvSpPr/>
          <p:nvPr/>
        </p:nvSpPr>
        <p:spPr>
          <a:xfrm>
            <a:off x="395" y="2786104"/>
            <a:ext cx="1525676" cy="2356829"/>
          </a:xfrm>
          <a:custGeom>
            <a:avLst/>
            <a:gdLst/>
            <a:ahLst/>
            <a:cxnLst/>
            <a:rect l="l" t="t" r="r" b="b"/>
            <a:pathLst>
              <a:path w="47603" h="73536" extrusionOk="0">
                <a:moveTo>
                  <a:pt x="47586" y="73535"/>
                </a:moveTo>
                <a:cubicBezTo>
                  <a:pt x="47436" y="68172"/>
                  <a:pt x="44796" y="59065"/>
                  <a:pt x="29942" y="54136"/>
                </a:cubicBezTo>
                <a:cubicBezTo>
                  <a:pt x="12081" y="48205"/>
                  <a:pt x="14203" y="19466"/>
                  <a:pt x="13551" y="16074"/>
                </a:cubicBezTo>
                <a:cubicBezTo>
                  <a:pt x="12365" y="9959"/>
                  <a:pt x="9992" y="2290"/>
                  <a:pt x="184" y="1"/>
                </a:cubicBezTo>
                <a:cubicBezTo>
                  <a:pt x="151" y="101"/>
                  <a:pt x="0" y="73535"/>
                  <a:pt x="0" y="73535"/>
                </a:cubicBezTo>
                <a:cubicBezTo>
                  <a:pt x="0" y="73535"/>
                  <a:pt x="47603" y="73535"/>
                  <a:pt x="47586" y="73535"/>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4"/>
          <p:cNvSpPr txBox="1">
            <a:spLocks noGrp="1"/>
          </p:cNvSpPr>
          <p:nvPr>
            <p:ph type="subTitle" idx="1"/>
          </p:nvPr>
        </p:nvSpPr>
        <p:spPr>
          <a:xfrm>
            <a:off x="2085150" y="1452000"/>
            <a:ext cx="1358400" cy="5016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88" name="Google Shape;188;p24"/>
          <p:cNvSpPr txBox="1">
            <a:spLocks noGrp="1"/>
          </p:cNvSpPr>
          <p:nvPr>
            <p:ph type="subTitle" idx="2"/>
          </p:nvPr>
        </p:nvSpPr>
        <p:spPr>
          <a:xfrm>
            <a:off x="5527650" y="1451850"/>
            <a:ext cx="18135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89" name="Google Shape;189;p24"/>
          <p:cNvSpPr txBox="1">
            <a:spLocks noGrp="1"/>
          </p:cNvSpPr>
          <p:nvPr>
            <p:ph type="subTitle" idx="3"/>
          </p:nvPr>
        </p:nvSpPr>
        <p:spPr>
          <a:xfrm>
            <a:off x="2085150" y="2989014"/>
            <a:ext cx="1358400" cy="5016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90" name="Google Shape;190;p24"/>
          <p:cNvSpPr txBox="1">
            <a:spLocks noGrp="1"/>
          </p:cNvSpPr>
          <p:nvPr>
            <p:ph type="subTitle" idx="4"/>
          </p:nvPr>
        </p:nvSpPr>
        <p:spPr>
          <a:xfrm>
            <a:off x="5527650" y="2988864"/>
            <a:ext cx="18135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91" name="Google Shape;191;p24"/>
          <p:cNvSpPr txBox="1">
            <a:spLocks noGrp="1"/>
          </p:cNvSpPr>
          <p:nvPr>
            <p:ph type="subTitle" idx="5"/>
          </p:nvPr>
        </p:nvSpPr>
        <p:spPr>
          <a:xfrm>
            <a:off x="5982500" y="2220420"/>
            <a:ext cx="1358400" cy="5016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92" name="Google Shape;192;p24"/>
          <p:cNvSpPr txBox="1">
            <a:spLocks noGrp="1"/>
          </p:cNvSpPr>
          <p:nvPr>
            <p:ph type="subTitle" idx="6"/>
          </p:nvPr>
        </p:nvSpPr>
        <p:spPr>
          <a:xfrm>
            <a:off x="2085150" y="2220270"/>
            <a:ext cx="18135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93" name="Google Shape;193;p24"/>
          <p:cNvSpPr txBox="1">
            <a:spLocks noGrp="1"/>
          </p:cNvSpPr>
          <p:nvPr>
            <p:ph type="subTitle" idx="7"/>
          </p:nvPr>
        </p:nvSpPr>
        <p:spPr>
          <a:xfrm>
            <a:off x="5982500" y="3757909"/>
            <a:ext cx="1358400" cy="5016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94" name="Google Shape;194;p24"/>
          <p:cNvSpPr txBox="1">
            <a:spLocks noGrp="1"/>
          </p:cNvSpPr>
          <p:nvPr>
            <p:ph type="subTitle" idx="8"/>
          </p:nvPr>
        </p:nvSpPr>
        <p:spPr>
          <a:xfrm>
            <a:off x="2085150" y="3757759"/>
            <a:ext cx="18135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title">
  <p:cSld name="CUSTOM_15">
    <p:spTree>
      <p:nvGrpSpPr>
        <p:cNvPr id="1" name="Shape 195"/>
        <p:cNvGrpSpPr/>
        <p:nvPr/>
      </p:nvGrpSpPr>
      <p:grpSpPr>
        <a:xfrm>
          <a:off x="0" y="0"/>
          <a:ext cx="0" cy="0"/>
          <a:chOff x="0" y="0"/>
          <a:chExt cx="0" cy="0"/>
        </a:xfrm>
      </p:grpSpPr>
      <p:sp>
        <p:nvSpPr>
          <p:cNvPr id="196" name="Google Shape;196;p25"/>
          <p:cNvSpPr txBox="1">
            <a:spLocks noGrp="1"/>
          </p:cNvSpPr>
          <p:nvPr>
            <p:ph type="ctrTitle"/>
          </p:nvPr>
        </p:nvSpPr>
        <p:spPr>
          <a:xfrm>
            <a:off x="720000" y="540000"/>
            <a:ext cx="4723200" cy="4060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71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Eight columns">
  <p:cSld name="CUSTOM_9">
    <p:spTree>
      <p:nvGrpSpPr>
        <p:cNvPr id="1" name="Shape 197"/>
        <p:cNvGrpSpPr/>
        <p:nvPr/>
      </p:nvGrpSpPr>
      <p:grpSpPr>
        <a:xfrm>
          <a:off x="0" y="0"/>
          <a:ext cx="0" cy="0"/>
          <a:chOff x="0" y="0"/>
          <a:chExt cx="0" cy="0"/>
        </a:xfrm>
      </p:grpSpPr>
      <p:sp>
        <p:nvSpPr>
          <p:cNvPr id="198" name="Google Shape;198;p2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99" name="Google Shape;199;p26"/>
          <p:cNvSpPr txBox="1">
            <a:spLocks noGrp="1"/>
          </p:cNvSpPr>
          <p:nvPr>
            <p:ph type="subTitle" idx="1"/>
          </p:nvPr>
        </p:nvSpPr>
        <p:spPr>
          <a:xfrm>
            <a:off x="720000" y="2287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0" name="Google Shape;200;p26"/>
          <p:cNvSpPr txBox="1">
            <a:spLocks noGrp="1"/>
          </p:cNvSpPr>
          <p:nvPr>
            <p:ph type="subTitle" idx="2"/>
          </p:nvPr>
        </p:nvSpPr>
        <p:spPr>
          <a:xfrm>
            <a:off x="720000" y="1488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1" name="Google Shape;201;p26"/>
          <p:cNvSpPr txBox="1">
            <a:spLocks noGrp="1"/>
          </p:cNvSpPr>
          <p:nvPr>
            <p:ph type="subTitle" idx="3"/>
          </p:nvPr>
        </p:nvSpPr>
        <p:spPr>
          <a:xfrm>
            <a:off x="720000" y="3086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2" name="Google Shape;202;p26"/>
          <p:cNvSpPr txBox="1">
            <a:spLocks noGrp="1"/>
          </p:cNvSpPr>
          <p:nvPr>
            <p:ph type="subTitle" idx="4"/>
          </p:nvPr>
        </p:nvSpPr>
        <p:spPr>
          <a:xfrm>
            <a:off x="720000" y="3885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3" name="Google Shape;203;p26"/>
          <p:cNvSpPr txBox="1">
            <a:spLocks noGrp="1"/>
          </p:cNvSpPr>
          <p:nvPr>
            <p:ph type="subTitle" idx="5"/>
          </p:nvPr>
        </p:nvSpPr>
        <p:spPr>
          <a:xfrm>
            <a:off x="6549900" y="2287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4" name="Google Shape;204;p26"/>
          <p:cNvSpPr txBox="1">
            <a:spLocks noGrp="1"/>
          </p:cNvSpPr>
          <p:nvPr>
            <p:ph type="subTitle" idx="6"/>
          </p:nvPr>
        </p:nvSpPr>
        <p:spPr>
          <a:xfrm>
            <a:off x="6549900" y="1488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5" name="Google Shape;205;p26"/>
          <p:cNvSpPr txBox="1">
            <a:spLocks noGrp="1"/>
          </p:cNvSpPr>
          <p:nvPr>
            <p:ph type="subTitle" idx="7"/>
          </p:nvPr>
        </p:nvSpPr>
        <p:spPr>
          <a:xfrm>
            <a:off x="6549900" y="3086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6" name="Google Shape;206;p26"/>
          <p:cNvSpPr txBox="1">
            <a:spLocks noGrp="1"/>
          </p:cNvSpPr>
          <p:nvPr>
            <p:ph type="subTitle" idx="8"/>
          </p:nvPr>
        </p:nvSpPr>
        <p:spPr>
          <a:xfrm>
            <a:off x="6549900" y="3885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ix columns 2">
  <p:cSld name="CUSTOM_10">
    <p:spTree>
      <p:nvGrpSpPr>
        <p:cNvPr id="1" name="Shape 207"/>
        <p:cNvGrpSpPr/>
        <p:nvPr/>
      </p:nvGrpSpPr>
      <p:grpSpPr>
        <a:xfrm>
          <a:off x="0" y="0"/>
          <a:ext cx="0" cy="0"/>
          <a:chOff x="0" y="0"/>
          <a:chExt cx="0" cy="0"/>
        </a:xfrm>
      </p:grpSpPr>
      <p:sp>
        <p:nvSpPr>
          <p:cNvPr id="208" name="Google Shape;208;p27"/>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09" name="Google Shape;209;p27"/>
          <p:cNvSpPr/>
          <p:nvPr/>
        </p:nvSpPr>
        <p:spPr>
          <a:xfrm>
            <a:off x="4164" y="-5"/>
            <a:ext cx="2490702" cy="1204920"/>
          </a:xfrm>
          <a:custGeom>
            <a:avLst/>
            <a:gdLst/>
            <a:ahLst/>
            <a:cxnLst/>
            <a:rect l="l" t="t" r="r" b="b"/>
            <a:pathLst>
              <a:path w="77713" h="37595" extrusionOk="0">
                <a:moveTo>
                  <a:pt x="1" y="37594"/>
                </a:moveTo>
                <a:cubicBezTo>
                  <a:pt x="5046" y="37461"/>
                  <a:pt x="13618" y="35389"/>
                  <a:pt x="18263" y="23643"/>
                </a:cubicBezTo>
                <a:cubicBezTo>
                  <a:pt x="22824" y="12114"/>
                  <a:pt x="34955" y="10644"/>
                  <a:pt x="42557" y="10928"/>
                </a:cubicBezTo>
                <a:cubicBezTo>
                  <a:pt x="48121" y="11162"/>
                  <a:pt x="53668" y="10359"/>
                  <a:pt x="58932" y="8588"/>
                </a:cubicBezTo>
                <a:cubicBezTo>
                  <a:pt x="65849" y="6232"/>
                  <a:pt x="74437" y="2907"/>
                  <a:pt x="77712" y="0"/>
                </a:cubicBezTo>
                <a:lnTo>
                  <a:pt x="1" y="0"/>
                </a:lnTo>
                <a:cubicBezTo>
                  <a:pt x="1" y="0"/>
                  <a:pt x="1" y="37594"/>
                  <a:pt x="1" y="37594"/>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6651463" y="-5"/>
            <a:ext cx="2490125" cy="1204920"/>
          </a:xfrm>
          <a:custGeom>
            <a:avLst/>
            <a:gdLst/>
            <a:ahLst/>
            <a:cxnLst/>
            <a:rect l="l" t="t" r="r" b="b"/>
            <a:pathLst>
              <a:path w="77695" h="37595" extrusionOk="0">
                <a:moveTo>
                  <a:pt x="77695" y="37594"/>
                </a:moveTo>
                <a:cubicBezTo>
                  <a:pt x="72649" y="37461"/>
                  <a:pt x="64077" y="35389"/>
                  <a:pt x="59432" y="23643"/>
                </a:cubicBezTo>
                <a:cubicBezTo>
                  <a:pt x="54888" y="12114"/>
                  <a:pt x="42757" y="10644"/>
                  <a:pt x="35138" y="10928"/>
                </a:cubicBezTo>
                <a:cubicBezTo>
                  <a:pt x="29574" y="11162"/>
                  <a:pt x="24027" y="10359"/>
                  <a:pt x="18764" y="8588"/>
                </a:cubicBezTo>
                <a:cubicBezTo>
                  <a:pt x="11846" y="6232"/>
                  <a:pt x="3275" y="2907"/>
                  <a:pt x="0" y="0"/>
                </a:cubicBezTo>
                <a:lnTo>
                  <a:pt x="77695" y="0"/>
                </a:lnTo>
                <a:cubicBezTo>
                  <a:pt x="77695" y="0"/>
                  <a:pt x="77695" y="37594"/>
                  <a:pt x="77695" y="37594"/>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txBox="1">
            <a:spLocks noGrp="1"/>
          </p:cNvSpPr>
          <p:nvPr>
            <p:ph type="subTitle" idx="1"/>
          </p:nvPr>
        </p:nvSpPr>
        <p:spPr>
          <a:xfrm>
            <a:off x="2957175" y="1567325"/>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2" name="Google Shape;212;p27"/>
          <p:cNvSpPr txBox="1">
            <a:spLocks noGrp="1"/>
          </p:cNvSpPr>
          <p:nvPr>
            <p:ph type="subTitle" idx="2"/>
          </p:nvPr>
        </p:nvSpPr>
        <p:spPr>
          <a:xfrm>
            <a:off x="1291975" y="15765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3" name="Google Shape;213;p27"/>
          <p:cNvSpPr txBox="1">
            <a:spLocks noGrp="1"/>
          </p:cNvSpPr>
          <p:nvPr>
            <p:ph type="subTitle" idx="3"/>
          </p:nvPr>
        </p:nvSpPr>
        <p:spPr>
          <a:xfrm>
            <a:off x="2957175" y="3836931"/>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4" name="Google Shape;214;p27"/>
          <p:cNvSpPr txBox="1">
            <a:spLocks noGrp="1"/>
          </p:cNvSpPr>
          <p:nvPr>
            <p:ph type="subTitle" idx="4"/>
          </p:nvPr>
        </p:nvSpPr>
        <p:spPr>
          <a:xfrm>
            <a:off x="1291975" y="38461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5" name="Google Shape;215;p27"/>
          <p:cNvSpPr txBox="1">
            <a:spLocks noGrp="1"/>
          </p:cNvSpPr>
          <p:nvPr>
            <p:ph type="subTitle" idx="5"/>
          </p:nvPr>
        </p:nvSpPr>
        <p:spPr>
          <a:xfrm>
            <a:off x="2385075" y="2700037"/>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6" name="Google Shape;216;p27"/>
          <p:cNvSpPr txBox="1">
            <a:spLocks noGrp="1"/>
          </p:cNvSpPr>
          <p:nvPr>
            <p:ph type="subTitle" idx="6"/>
          </p:nvPr>
        </p:nvSpPr>
        <p:spPr>
          <a:xfrm>
            <a:off x="720000" y="27092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7" name="Google Shape;217;p27"/>
          <p:cNvSpPr txBox="1">
            <a:spLocks noGrp="1"/>
          </p:cNvSpPr>
          <p:nvPr>
            <p:ph type="subTitle" idx="7"/>
          </p:nvPr>
        </p:nvSpPr>
        <p:spPr>
          <a:xfrm flipH="1">
            <a:off x="4980825" y="1567325"/>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18" name="Google Shape;218;p27"/>
          <p:cNvSpPr txBox="1">
            <a:spLocks noGrp="1"/>
          </p:cNvSpPr>
          <p:nvPr>
            <p:ph type="subTitle" idx="8"/>
          </p:nvPr>
        </p:nvSpPr>
        <p:spPr>
          <a:xfrm flipH="1">
            <a:off x="6277925" y="15765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9" name="Google Shape;219;p27"/>
          <p:cNvSpPr txBox="1">
            <a:spLocks noGrp="1"/>
          </p:cNvSpPr>
          <p:nvPr>
            <p:ph type="subTitle" idx="9"/>
          </p:nvPr>
        </p:nvSpPr>
        <p:spPr>
          <a:xfrm flipH="1">
            <a:off x="4980825" y="3836931"/>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0" name="Google Shape;220;p27"/>
          <p:cNvSpPr txBox="1">
            <a:spLocks noGrp="1"/>
          </p:cNvSpPr>
          <p:nvPr>
            <p:ph type="subTitle" idx="13"/>
          </p:nvPr>
        </p:nvSpPr>
        <p:spPr>
          <a:xfrm flipH="1">
            <a:off x="6277925" y="38461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1" name="Google Shape;221;p27"/>
          <p:cNvSpPr txBox="1">
            <a:spLocks noGrp="1"/>
          </p:cNvSpPr>
          <p:nvPr>
            <p:ph type="subTitle" idx="14"/>
          </p:nvPr>
        </p:nvSpPr>
        <p:spPr>
          <a:xfrm flipH="1">
            <a:off x="5552925" y="2700037"/>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2" name="Google Shape;222;p27"/>
          <p:cNvSpPr txBox="1">
            <a:spLocks noGrp="1"/>
          </p:cNvSpPr>
          <p:nvPr>
            <p:ph type="subTitle" idx="15"/>
          </p:nvPr>
        </p:nvSpPr>
        <p:spPr>
          <a:xfrm flipH="1">
            <a:off x="6849900" y="27092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Four columns 2">
  <p:cSld name="CUSTOM_11">
    <p:spTree>
      <p:nvGrpSpPr>
        <p:cNvPr id="1" name="Shape 223"/>
        <p:cNvGrpSpPr/>
        <p:nvPr/>
      </p:nvGrpSpPr>
      <p:grpSpPr>
        <a:xfrm>
          <a:off x="0" y="0"/>
          <a:ext cx="0" cy="0"/>
          <a:chOff x="0" y="0"/>
          <a:chExt cx="0" cy="0"/>
        </a:xfrm>
      </p:grpSpPr>
      <p:sp>
        <p:nvSpPr>
          <p:cNvPr id="224" name="Google Shape;224;p28"/>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25" name="Google Shape;225;p28"/>
          <p:cNvSpPr txBox="1">
            <a:spLocks noGrp="1"/>
          </p:cNvSpPr>
          <p:nvPr>
            <p:ph type="subTitle" idx="1"/>
          </p:nvPr>
        </p:nvSpPr>
        <p:spPr>
          <a:xfrm>
            <a:off x="892750"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6" name="Google Shape;226;p28"/>
          <p:cNvSpPr txBox="1">
            <a:spLocks noGrp="1"/>
          </p:cNvSpPr>
          <p:nvPr>
            <p:ph type="subTitle" idx="2"/>
          </p:nvPr>
        </p:nvSpPr>
        <p:spPr>
          <a:xfrm>
            <a:off x="892750" y="3583031"/>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7" name="Google Shape;227;p28"/>
          <p:cNvSpPr txBox="1">
            <a:spLocks noGrp="1"/>
          </p:cNvSpPr>
          <p:nvPr>
            <p:ph type="subTitle" idx="3"/>
          </p:nvPr>
        </p:nvSpPr>
        <p:spPr>
          <a:xfrm>
            <a:off x="2760225"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8" name="Google Shape;228;p28"/>
          <p:cNvSpPr txBox="1">
            <a:spLocks noGrp="1"/>
          </p:cNvSpPr>
          <p:nvPr>
            <p:ph type="subTitle" idx="4"/>
          </p:nvPr>
        </p:nvSpPr>
        <p:spPr>
          <a:xfrm>
            <a:off x="2760225" y="3583046"/>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9" name="Google Shape;229;p28"/>
          <p:cNvSpPr txBox="1">
            <a:spLocks noGrp="1"/>
          </p:cNvSpPr>
          <p:nvPr>
            <p:ph type="subTitle" idx="5"/>
          </p:nvPr>
        </p:nvSpPr>
        <p:spPr>
          <a:xfrm>
            <a:off x="4627700"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30" name="Google Shape;230;p28"/>
          <p:cNvSpPr txBox="1">
            <a:spLocks noGrp="1"/>
          </p:cNvSpPr>
          <p:nvPr>
            <p:ph type="subTitle" idx="6"/>
          </p:nvPr>
        </p:nvSpPr>
        <p:spPr>
          <a:xfrm>
            <a:off x="4627700" y="3583046"/>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31" name="Google Shape;231;p28"/>
          <p:cNvSpPr txBox="1">
            <a:spLocks noGrp="1"/>
          </p:cNvSpPr>
          <p:nvPr>
            <p:ph type="subTitle" idx="7"/>
          </p:nvPr>
        </p:nvSpPr>
        <p:spPr>
          <a:xfrm>
            <a:off x="6495175"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32" name="Google Shape;232;p28"/>
          <p:cNvSpPr txBox="1">
            <a:spLocks noGrp="1"/>
          </p:cNvSpPr>
          <p:nvPr>
            <p:ph type="subTitle" idx="8"/>
          </p:nvPr>
        </p:nvSpPr>
        <p:spPr>
          <a:xfrm>
            <a:off x="6495175" y="3583046"/>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233"/>
        <p:cNvGrpSpPr/>
        <p:nvPr/>
      </p:nvGrpSpPr>
      <p:grpSpPr>
        <a:xfrm>
          <a:off x="0" y="0"/>
          <a:ext cx="0" cy="0"/>
          <a:chOff x="0" y="0"/>
          <a:chExt cx="0" cy="0"/>
        </a:xfrm>
      </p:grpSpPr>
      <p:sp>
        <p:nvSpPr>
          <p:cNvPr id="234" name="Google Shape;234;p29"/>
          <p:cNvSpPr/>
          <p:nvPr/>
        </p:nvSpPr>
        <p:spPr>
          <a:xfrm>
            <a:off x="1192350" y="625625"/>
            <a:ext cx="6595754" cy="3833136"/>
          </a:xfrm>
          <a:custGeom>
            <a:avLst/>
            <a:gdLst/>
            <a:ahLst/>
            <a:cxnLst/>
            <a:rect l="l" t="t" r="r" b="b"/>
            <a:pathLst>
              <a:path w="305359" h="177460" extrusionOk="0">
                <a:moveTo>
                  <a:pt x="262195" y="0"/>
                </a:moveTo>
                <a:cubicBezTo>
                  <a:pt x="258473" y="0"/>
                  <a:pt x="254363" y="1311"/>
                  <a:pt x="249880" y="4529"/>
                </a:cubicBezTo>
                <a:cubicBezTo>
                  <a:pt x="244029" y="8719"/>
                  <a:pt x="237832" y="12908"/>
                  <a:pt x="231758" y="16875"/>
                </a:cubicBezTo>
                <a:cubicBezTo>
                  <a:pt x="229627" y="18263"/>
                  <a:pt x="227296" y="19329"/>
                  <a:pt x="224867" y="20023"/>
                </a:cubicBezTo>
                <a:lnTo>
                  <a:pt x="209844" y="24287"/>
                </a:lnTo>
                <a:cubicBezTo>
                  <a:pt x="206944" y="25108"/>
                  <a:pt x="203988" y="25508"/>
                  <a:pt x="201050" y="25508"/>
                </a:cubicBezTo>
                <a:cubicBezTo>
                  <a:pt x="193795" y="25508"/>
                  <a:pt x="186653" y="23071"/>
                  <a:pt x="180741" y="18536"/>
                </a:cubicBezTo>
                <a:cubicBezTo>
                  <a:pt x="168844" y="9391"/>
                  <a:pt x="152459" y="6436"/>
                  <a:pt x="136250" y="6436"/>
                </a:cubicBezTo>
                <a:cubicBezTo>
                  <a:pt x="106628" y="6436"/>
                  <a:pt x="77592" y="16305"/>
                  <a:pt x="77592" y="16305"/>
                </a:cubicBezTo>
                <a:cubicBezTo>
                  <a:pt x="77592" y="16305"/>
                  <a:pt x="54661" y="12264"/>
                  <a:pt x="48786" y="10727"/>
                </a:cubicBezTo>
                <a:cubicBezTo>
                  <a:pt x="47704" y="10441"/>
                  <a:pt x="46204" y="10268"/>
                  <a:pt x="44426" y="10268"/>
                </a:cubicBezTo>
                <a:cubicBezTo>
                  <a:pt x="35570" y="10268"/>
                  <a:pt x="19808" y="14559"/>
                  <a:pt x="14378" y="30559"/>
                </a:cubicBezTo>
                <a:cubicBezTo>
                  <a:pt x="9048" y="46325"/>
                  <a:pt x="23352" y="62314"/>
                  <a:pt x="28632" y="67520"/>
                </a:cubicBezTo>
                <a:cubicBezTo>
                  <a:pt x="32202" y="71015"/>
                  <a:pt x="34929" y="75279"/>
                  <a:pt x="36590" y="79964"/>
                </a:cubicBezTo>
                <a:cubicBezTo>
                  <a:pt x="39788" y="89062"/>
                  <a:pt x="39961" y="102622"/>
                  <a:pt x="22435" y="115463"/>
                </a:cubicBezTo>
                <a:cubicBezTo>
                  <a:pt x="0" y="131873"/>
                  <a:pt x="12445" y="154159"/>
                  <a:pt x="20179" y="164422"/>
                </a:cubicBezTo>
                <a:cubicBezTo>
                  <a:pt x="23327" y="168587"/>
                  <a:pt x="27665" y="171710"/>
                  <a:pt x="32599" y="173421"/>
                </a:cubicBezTo>
                <a:cubicBezTo>
                  <a:pt x="37677" y="175147"/>
                  <a:pt x="45157" y="176879"/>
                  <a:pt x="54741" y="176879"/>
                </a:cubicBezTo>
                <a:cubicBezTo>
                  <a:pt x="64291" y="176879"/>
                  <a:pt x="75930" y="175159"/>
                  <a:pt x="89367" y="170000"/>
                </a:cubicBezTo>
                <a:cubicBezTo>
                  <a:pt x="100815" y="165592"/>
                  <a:pt x="118494" y="164014"/>
                  <a:pt x="137937" y="164014"/>
                </a:cubicBezTo>
                <a:cubicBezTo>
                  <a:pt x="173056" y="164014"/>
                  <a:pt x="213934" y="169162"/>
                  <a:pt x="234262" y="172082"/>
                </a:cubicBezTo>
                <a:cubicBezTo>
                  <a:pt x="240360" y="172975"/>
                  <a:pt x="246384" y="174388"/>
                  <a:pt x="252235" y="176296"/>
                </a:cubicBezTo>
                <a:cubicBezTo>
                  <a:pt x="254243" y="176934"/>
                  <a:pt x="256700" y="177459"/>
                  <a:pt x="259356" y="177459"/>
                </a:cubicBezTo>
                <a:cubicBezTo>
                  <a:pt x="267850" y="177459"/>
                  <a:pt x="278382" y="172090"/>
                  <a:pt x="282800" y="147863"/>
                </a:cubicBezTo>
                <a:cubicBezTo>
                  <a:pt x="283222" y="145607"/>
                  <a:pt x="283346" y="143301"/>
                  <a:pt x="283172" y="140996"/>
                </a:cubicBezTo>
                <a:cubicBezTo>
                  <a:pt x="282577" y="133336"/>
                  <a:pt x="280148" y="114917"/>
                  <a:pt x="270232" y="102076"/>
                </a:cubicBezTo>
                <a:cubicBezTo>
                  <a:pt x="268001" y="99250"/>
                  <a:pt x="267034" y="95656"/>
                  <a:pt x="267579" y="92111"/>
                </a:cubicBezTo>
                <a:cubicBezTo>
                  <a:pt x="268398" y="87128"/>
                  <a:pt x="271992" y="80485"/>
                  <a:pt x="283346" y="74238"/>
                </a:cubicBezTo>
                <a:cubicBezTo>
                  <a:pt x="305359" y="62165"/>
                  <a:pt x="287386" y="25278"/>
                  <a:pt x="287386" y="25278"/>
                </a:cubicBezTo>
                <a:cubicBezTo>
                  <a:pt x="287386" y="25278"/>
                  <a:pt x="278538" y="0"/>
                  <a:pt x="262195" y="0"/>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txBox="1">
            <a:spLocks noGrp="1"/>
          </p:cNvSpPr>
          <p:nvPr>
            <p:ph type="title"/>
          </p:nvPr>
        </p:nvSpPr>
        <p:spPr>
          <a:xfrm>
            <a:off x="3192200" y="1520775"/>
            <a:ext cx="2649300" cy="810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36" name="Google Shape;236;p29"/>
          <p:cNvSpPr txBox="1">
            <a:spLocks noGrp="1"/>
          </p:cNvSpPr>
          <p:nvPr>
            <p:ph type="subTitle" idx="1"/>
          </p:nvPr>
        </p:nvSpPr>
        <p:spPr>
          <a:xfrm>
            <a:off x="3192200" y="2324925"/>
            <a:ext cx="2649300" cy="2029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000"/>
              <a:buNone/>
              <a:defRPr sz="1200"/>
            </a:lvl1pPr>
            <a:lvl2pPr lvl="1" algn="ctr" rtl="0">
              <a:lnSpc>
                <a:spcPct val="100000"/>
              </a:lnSpc>
              <a:spcBef>
                <a:spcPts val="160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ree columns 4">
  <p:cSld name="CUSTOM_12">
    <p:spTree>
      <p:nvGrpSpPr>
        <p:cNvPr id="1" name="Shape 237"/>
        <p:cNvGrpSpPr/>
        <p:nvPr/>
      </p:nvGrpSpPr>
      <p:grpSpPr>
        <a:xfrm>
          <a:off x="0" y="0"/>
          <a:ext cx="0" cy="0"/>
          <a:chOff x="0" y="0"/>
          <a:chExt cx="0" cy="0"/>
        </a:xfrm>
      </p:grpSpPr>
      <p:sp>
        <p:nvSpPr>
          <p:cNvPr id="238" name="Google Shape;238;p30"/>
          <p:cNvSpPr/>
          <p:nvPr/>
        </p:nvSpPr>
        <p:spPr>
          <a:xfrm>
            <a:off x="412" y="2825979"/>
            <a:ext cx="9143682" cy="2327673"/>
          </a:xfrm>
          <a:custGeom>
            <a:avLst/>
            <a:gdLst/>
            <a:ahLst/>
            <a:cxnLst/>
            <a:rect l="l" t="t" r="r" b="b"/>
            <a:pathLst>
              <a:path w="285517" h="72683" extrusionOk="0">
                <a:moveTo>
                  <a:pt x="0" y="1"/>
                </a:moveTo>
                <a:lnTo>
                  <a:pt x="285516" y="1"/>
                </a:lnTo>
                <a:lnTo>
                  <a:pt x="285516" y="72683"/>
                </a:lnTo>
                <a:lnTo>
                  <a:pt x="0" y="72683"/>
                </a:ln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0" name="Google Shape;240;p30"/>
          <p:cNvSpPr txBox="1">
            <a:spLocks noGrp="1"/>
          </p:cNvSpPr>
          <p:nvPr>
            <p:ph type="subTitle" idx="1"/>
          </p:nvPr>
        </p:nvSpPr>
        <p:spPr>
          <a:xfrm>
            <a:off x="3688950" y="2958650"/>
            <a:ext cx="1766100" cy="360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1" name="Google Shape;241;p30"/>
          <p:cNvSpPr txBox="1">
            <a:spLocks noGrp="1"/>
          </p:cNvSpPr>
          <p:nvPr>
            <p:ph type="subTitle" idx="2"/>
          </p:nvPr>
        </p:nvSpPr>
        <p:spPr>
          <a:xfrm>
            <a:off x="3688950" y="3318725"/>
            <a:ext cx="1766100" cy="7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42" name="Google Shape;242;p30"/>
          <p:cNvSpPr txBox="1">
            <a:spLocks noGrp="1"/>
          </p:cNvSpPr>
          <p:nvPr>
            <p:ph type="subTitle" idx="3"/>
          </p:nvPr>
        </p:nvSpPr>
        <p:spPr>
          <a:xfrm>
            <a:off x="6316048" y="2958650"/>
            <a:ext cx="1766100" cy="360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3" name="Google Shape;243;p30"/>
          <p:cNvSpPr txBox="1">
            <a:spLocks noGrp="1"/>
          </p:cNvSpPr>
          <p:nvPr>
            <p:ph type="subTitle" idx="4"/>
          </p:nvPr>
        </p:nvSpPr>
        <p:spPr>
          <a:xfrm>
            <a:off x="6316038" y="3318725"/>
            <a:ext cx="1766100" cy="7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44" name="Google Shape;244;p30"/>
          <p:cNvSpPr txBox="1">
            <a:spLocks noGrp="1"/>
          </p:cNvSpPr>
          <p:nvPr>
            <p:ph type="subTitle" idx="5"/>
          </p:nvPr>
        </p:nvSpPr>
        <p:spPr>
          <a:xfrm>
            <a:off x="1061850" y="2958525"/>
            <a:ext cx="1766100" cy="360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5" name="Google Shape;245;p30"/>
          <p:cNvSpPr txBox="1">
            <a:spLocks noGrp="1"/>
          </p:cNvSpPr>
          <p:nvPr>
            <p:ph type="subTitle" idx="6"/>
          </p:nvPr>
        </p:nvSpPr>
        <p:spPr>
          <a:xfrm>
            <a:off x="1061850" y="3318725"/>
            <a:ext cx="1766100" cy="7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body" idx="1"/>
          </p:nvPr>
        </p:nvSpPr>
        <p:spPr>
          <a:xfrm>
            <a:off x="720000" y="860400"/>
            <a:ext cx="5874600" cy="3740400"/>
          </a:xfrm>
          <a:prstGeom prst="rect">
            <a:avLst/>
          </a:prstGeom>
        </p:spPr>
        <p:txBody>
          <a:bodyPr spcFirstLastPara="1" wrap="square" lIns="91425" tIns="91425" rIns="91425" bIns="91425" anchor="b" anchorCtr="0">
            <a:noAutofit/>
          </a:bodyPr>
          <a:lstStyle>
            <a:lvl1pPr marL="457200" lvl="0" indent="-292100" rtl="0">
              <a:lnSpc>
                <a:spcPct val="200000"/>
              </a:lnSpc>
              <a:spcBef>
                <a:spcPts val="0"/>
              </a:spcBef>
              <a:spcAft>
                <a:spcPts val="0"/>
              </a:spcAft>
              <a:buSzPts val="1000"/>
              <a:buFont typeface="Pompiere"/>
              <a:buChar char="●"/>
              <a:defRPr sz="1200"/>
            </a:lvl1pPr>
            <a:lvl2pPr marL="914400" lvl="1" indent="-292100" rtl="0">
              <a:spcBef>
                <a:spcPts val="1600"/>
              </a:spcBef>
              <a:spcAft>
                <a:spcPts val="0"/>
              </a:spcAft>
              <a:buClr>
                <a:srgbClr val="434343"/>
              </a:buClr>
              <a:buSzPts val="1000"/>
              <a:buFont typeface="Roboto Condensed Light"/>
              <a:buChar char="○"/>
              <a:defRPr sz="1000"/>
            </a:lvl2pPr>
            <a:lvl3pPr marL="1371600" lvl="2" indent="-292100" rtl="0">
              <a:spcBef>
                <a:spcPts val="1600"/>
              </a:spcBef>
              <a:spcAft>
                <a:spcPts val="0"/>
              </a:spcAft>
              <a:buClr>
                <a:srgbClr val="434343"/>
              </a:buClr>
              <a:buSzPts val="1000"/>
              <a:buFont typeface="Roboto Condensed Light"/>
              <a:buChar char="■"/>
              <a:defRPr sz="1000"/>
            </a:lvl3pPr>
            <a:lvl4pPr marL="1828800" lvl="3" indent="-292100" rtl="0">
              <a:spcBef>
                <a:spcPts val="1600"/>
              </a:spcBef>
              <a:spcAft>
                <a:spcPts val="0"/>
              </a:spcAft>
              <a:buClr>
                <a:srgbClr val="434343"/>
              </a:buClr>
              <a:buSzPts val="1000"/>
              <a:buFont typeface="Roboto Condensed Light"/>
              <a:buChar char="●"/>
              <a:defRPr sz="1000"/>
            </a:lvl4pPr>
            <a:lvl5pPr marL="2286000" lvl="4" indent="-292100" rtl="0">
              <a:spcBef>
                <a:spcPts val="1600"/>
              </a:spcBef>
              <a:spcAft>
                <a:spcPts val="0"/>
              </a:spcAft>
              <a:buClr>
                <a:srgbClr val="434343"/>
              </a:buClr>
              <a:buSzPts val="1000"/>
              <a:buFont typeface="Roboto Condensed Light"/>
              <a:buChar char="○"/>
              <a:defRPr sz="1000"/>
            </a:lvl5pPr>
            <a:lvl6pPr marL="2743200" lvl="5" indent="-292100" rtl="0">
              <a:spcBef>
                <a:spcPts val="1600"/>
              </a:spcBef>
              <a:spcAft>
                <a:spcPts val="0"/>
              </a:spcAft>
              <a:buClr>
                <a:srgbClr val="434343"/>
              </a:buClr>
              <a:buSzPts val="1000"/>
              <a:buFont typeface="Roboto Condensed Light"/>
              <a:buChar char="■"/>
              <a:defRPr sz="1000"/>
            </a:lvl6pPr>
            <a:lvl7pPr marL="3200400" lvl="6" indent="-292100" rtl="0">
              <a:spcBef>
                <a:spcPts val="1600"/>
              </a:spcBef>
              <a:spcAft>
                <a:spcPts val="0"/>
              </a:spcAft>
              <a:buClr>
                <a:srgbClr val="434343"/>
              </a:buClr>
              <a:buSzPts val="1000"/>
              <a:buFont typeface="Roboto Condensed Light"/>
              <a:buChar char="●"/>
              <a:defRPr sz="1000"/>
            </a:lvl7pPr>
            <a:lvl8pPr marL="3657600" lvl="7" indent="-292100" rtl="0">
              <a:spcBef>
                <a:spcPts val="1600"/>
              </a:spcBef>
              <a:spcAft>
                <a:spcPts val="0"/>
              </a:spcAft>
              <a:buClr>
                <a:srgbClr val="434343"/>
              </a:buClr>
              <a:buSzPts val="1000"/>
              <a:buFont typeface="Roboto Condensed Light"/>
              <a:buChar char="○"/>
              <a:defRPr sz="1000"/>
            </a:lvl8pPr>
            <a:lvl9pPr marL="4114800" lvl="8" indent="-292100" rtl="0">
              <a:spcBef>
                <a:spcPts val="1600"/>
              </a:spcBef>
              <a:spcAft>
                <a:spcPts val="1600"/>
              </a:spcAft>
              <a:buClr>
                <a:srgbClr val="434343"/>
              </a:buClr>
              <a:buSzPts val="1000"/>
              <a:buFont typeface="Roboto Condensed Light"/>
              <a:buChar char="■"/>
              <a:defRPr sz="1000"/>
            </a:lvl9pPr>
          </a:lstStyle>
          <a:p>
            <a:endParaRPr/>
          </a:p>
        </p:txBody>
      </p:sp>
      <p:sp>
        <p:nvSpPr>
          <p:cNvPr id="23" name="Google Shape;23;p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 name="Google Shape;24;p4"/>
          <p:cNvSpPr/>
          <p:nvPr/>
        </p:nvSpPr>
        <p:spPr>
          <a:xfrm>
            <a:off x="5639026" y="2487075"/>
            <a:ext cx="3508522" cy="2660742"/>
          </a:xfrm>
          <a:custGeom>
            <a:avLst/>
            <a:gdLst/>
            <a:ahLst/>
            <a:cxnLst/>
            <a:rect l="l" t="t" r="r" b="b"/>
            <a:pathLst>
              <a:path w="95457" h="92115" extrusionOk="0">
                <a:moveTo>
                  <a:pt x="95456" y="17"/>
                </a:moveTo>
                <a:cubicBezTo>
                  <a:pt x="88205" y="318"/>
                  <a:pt x="75924" y="5414"/>
                  <a:pt x="69274" y="34169"/>
                </a:cubicBezTo>
                <a:cubicBezTo>
                  <a:pt x="61588" y="67336"/>
                  <a:pt x="39482" y="71780"/>
                  <a:pt x="30176" y="72148"/>
                </a:cubicBezTo>
                <a:cubicBezTo>
                  <a:pt x="24729" y="72365"/>
                  <a:pt x="19365" y="73551"/>
                  <a:pt x="14486" y="75857"/>
                </a:cubicBezTo>
                <a:cubicBezTo>
                  <a:pt x="8070" y="78864"/>
                  <a:pt x="1136" y="83961"/>
                  <a:pt x="0" y="92114"/>
                </a:cubicBezTo>
                <a:lnTo>
                  <a:pt x="95439" y="92114"/>
                </a:lnTo>
                <a:cubicBezTo>
                  <a:pt x="95439" y="92114"/>
                  <a:pt x="95439" y="0"/>
                  <a:pt x="95456" y="17"/>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13">
    <p:spTree>
      <p:nvGrpSpPr>
        <p:cNvPr id="1" name="Shape 246"/>
        <p:cNvGrpSpPr/>
        <p:nvPr/>
      </p:nvGrpSpPr>
      <p:grpSpPr>
        <a:xfrm>
          <a:off x="0" y="0"/>
          <a:ext cx="0" cy="0"/>
          <a:chOff x="0" y="0"/>
          <a:chExt cx="0" cy="0"/>
        </a:xfrm>
      </p:grpSpPr>
      <p:sp>
        <p:nvSpPr>
          <p:cNvPr id="247" name="Google Shape;247;p31"/>
          <p:cNvSpPr txBox="1">
            <a:spLocks noGrp="1"/>
          </p:cNvSpPr>
          <p:nvPr>
            <p:ph type="title"/>
          </p:nvPr>
        </p:nvSpPr>
        <p:spPr>
          <a:xfrm>
            <a:off x="5446800" y="540000"/>
            <a:ext cx="2534400" cy="122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71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8" name="Google Shape;248;p31"/>
          <p:cNvSpPr txBox="1"/>
          <p:nvPr/>
        </p:nvSpPr>
        <p:spPr>
          <a:xfrm>
            <a:off x="5443200" y="3808800"/>
            <a:ext cx="2538000" cy="47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solidFill>
                  <a:schemeClr val="dk1"/>
                </a:solidFill>
                <a:latin typeface="Hind"/>
                <a:ea typeface="Hind"/>
                <a:cs typeface="Hind"/>
                <a:sym typeface="Hind"/>
              </a:rPr>
              <a:t>CREDITS: This presentation template was created by </a:t>
            </a:r>
            <a:r>
              <a:rPr lang="en" sz="800">
                <a:solidFill>
                  <a:schemeClr val="dk1"/>
                </a:solidFill>
                <a:uFill>
                  <a:noFill/>
                </a:uFill>
                <a:latin typeface="Hind"/>
                <a:ea typeface="Hind"/>
                <a:cs typeface="Hind"/>
                <a:sym typeface="Hind"/>
                <a:hlinkClick r:id="rId2">
                  <a:extLst>
                    <a:ext uri="{A12FA001-AC4F-418D-AE19-62706E023703}">
                      <ahyp:hlinkClr xmlns:ahyp="http://schemas.microsoft.com/office/drawing/2018/hyperlinkcolor" val="tx"/>
                    </a:ext>
                  </a:extLst>
                </a:hlinkClick>
              </a:rPr>
              <a:t>Slidesgo</a:t>
            </a:r>
            <a:r>
              <a:rPr lang="en" sz="800">
                <a:solidFill>
                  <a:schemeClr val="dk1"/>
                </a:solidFill>
                <a:latin typeface="Hind"/>
                <a:ea typeface="Hind"/>
                <a:cs typeface="Hind"/>
                <a:sym typeface="Hind"/>
              </a:rPr>
              <a:t>, including icons by </a:t>
            </a:r>
            <a:r>
              <a:rPr lang="en" sz="800">
                <a:solidFill>
                  <a:schemeClr val="dk1"/>
                </a:solidFill>
                <a:uFill>
                  <a:noFill/>
                </a:uFill>
                <a:latin typeface="Hind"/>
                <a:ea typeface="Hind"/>
                <a:cs typeface="Hind"/>
                <a:sym typeface="Hind"/>
                <a:hlinkClick r:id="rId3">
                  <a:extLst>
                    <a:ext uri="{A12FA001-AC4F-418D-AE19-62706E023703}">
                      <ahyp:hlinkClr xmlns:ahyp="http://schemas.microsoft.com/office/drawing/2018/hyperlinkcolor" val="tx"/>
                    </a:ext>
                  </a:extLst>
                </a:hlinkClick>
              </a:rPr>
              <a:t>Flaticon</a:t>
            </a:r>
            <a:r>
              <a:rPr lang="en" sz="800">
                <a:solidFill>
                  <a:schemeClr val="dk1"/>
                </a:solidFill>
                <a:latin typeface="Hind"/>
                <a:ea typeface="Hind"/>
                <a:cs typeface="Hind"/>
                <a:sym typeface="Hind"/>
              </a:rPr>
              <a:t>, and infographics &amp; images by </a:t>
            </a:r>
            <a:r>
              <a:rPr lang="en" sz="800">
                <a:solidFill>
                  <a:schemeClr val="dk1"/>
                </a:solidFill>
                <a:uFill>
                  <a:noFill/>
                </a:uFill>
                <a:latin typeface="Hind"/>
                <a:ea typeface="Hind"/>
                <a:cs typeface="Hind"/>
                <a:sym typeface="Hind"/>
                <a:hlinkClick r:id="rId4">
                  <a:extLst>
                    <a:ext uri="{A12FA001-AC4F-418D-AE19-62706E023703}">
                      <ahyp:hlinkClr xmlns:ahyp="http://schemas.microsoft.com/office/drawing/2018/hyperlinkcolor" val="tx"/>
                    </a:ext>
                  </a:extLst>
                </a:hlinkClick>
              </a:rPr>
              <a:t>Freepik</a:t>
            </a:r>
            <a:r>
              <a:rPr lang="en" sz="800">
                <a:solidFill>
                  <a:schemeClr val="dk1"/>
                </a:solidFill>
                <a:latin typeface="Hind"/>
                <a:ea typeface="Hind"/>
                <a:cs typeface="Hind"/>
                <a:sym typeface="Hind"/>
              </a:rPr>
              <a:t>.</a:t>
            </a:r>
            <a:endParaRPr sz="800">
              <a:solidFill>
                <a:schemeClr val="dk1"/>
              </a:solidFill>
              <a:latin typeface="Hind"/>
              <a:ea typeface="Hind"/>
              <a:cs typeface="Hind"/>
              <a:sym typeface="Hind"/>
            </a:endParaRPr>
          </a:p>
        </p:txBody>
      </p:sp>
      <p:sp>
        <p:nvSpPr>
          <p:cNvPr id="249" name="Google Shape;249;p31"/>
          <p:cNvSpPr txBox="1">
            <a:spLocks noGrp="1"/>
          </p:cNvSpPr>
          <p:nvPr>
            <p:ph type="subTitle" idx="1"/>
          </p:nvPr>
        </p:nvSpPr>
        <p:spPr>
          <a:xfrm>
            <a:off x="5446800" y="1767600"/>
            <a:ext cx="2538000" cy="117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50" name="Google Shape;250;p31"/>
          <p:cNvSpPr/>
          <p:nvPr/>
        </p:nvSpPr>
        <p:spPr>
          <a:xfrm rot="-5400000" flipH="1">
            <a:off x="1002303" y="1182572"/>
            <a:ext cx="2669183" cy="5447538"/>
          </a:xfrm>
          <a:custGeom>
            <a:avLst/>
            <a:gdLst/>
            <a:ahLst/>
            <a:cxnLst/>
            <a:rect l="l" t="t" r="r" b="b"/>
            <a:pathLst>
              <a:path w="103718" h="170796" extrusionOk="0">
                <a:moveTo>
                  <a:pt x="42136" y="0"/>
                </a:moveTo>
                <a:cubicBezTo>
                  <a:pt x="23819" y="0"/>
                  <a:pt x="12197" y="18853"/>
                  <a:pt x="12197" y="18853"/>
                </a:cubicBezTo>
                <a:cubicBezTo>
                  <a:pt x="4205" y="35426"/>
                  <a:pt x="16082" y="50720"/>
                  <a:pt x="25376" y="59376"/>
                </a:cubicBezTo>
                <a:cubicBezTo>
                  <a:pt x="38089" y="71252"/>
                  <a:pt x="38114" y="91563"/>
                  <a:pt x="25032" y="103021"/>
                </a:cubicBezTo>
                <a:cubicBezTo>
                  <a:pt x="23729" y="104152"/>
                  <a:pt x="22352" y="105185"/>
                  <a:pt x="20901" y="106119"/>
                </a:cubicBezTo>
                <a:cubicBezTo>
                  <a:pt x="0" y="119324"/>
                  <a:pt x="3787" y="145437"/>
                  <a:pt x="19868" y="162084"/>
                </a:cubicBezTo>
                <a:cubicBezTo>
                  <a:pt x="26221" y="168644"/>
                  <a:pt x="37060" y="170795"/>
                  <a:pt x="48541" y="170795"/>
                </a:cubicBezTo>
                <a:cubicBezTo>
                  <a:pt x="62923" y="170795"/>
                  <a:pt x="78311" y="167420"/>
                  <a:pt x="87144" y="165109"/>
                </a:cubicBezTo>
                <a:cubicBezTo>
                  <a:pt x="92554" y="163682"/>
                  <a:pt x="98136" y="162945"/>
                  <a:pt x="103717" y="162871"/>
                </a:cubicBezTo>
                <a:lnTo>
                  <a:pt x="100349" y="5452"/>
                </a:lnTo>
                <a:cubicBezTo>
                  <a:pt x="94789" y="6066"/>
                  <a:pt x="89568" y="6312"/>
                  <a:pt x="84776" y="6312"/>
                </a:cubicBezTo>
                <a:cubicBezTo>
                  <a:pt x="72892" y="6312"/>
                  <a:pt x="63653" y="4803"/>
                  <a:pt x="58449" y="3681"/>
                </a:cubicBezTo>
                <a:cubicBezTo>
                  <a:pt x="56211" y="3189"/>
                  <a:pt x="53974" y="2550"/>
                  <a:pt x="51810" y="1739"/>
                </a:cubicBezTo>
                <a:cubicBezTo>
                  <a:pt x="48415" y="522"/>
                  <a:pt x="45183" y="0"/>
                  <a:pt x="42136" y="0"/>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design">
  <p:cSld name="CUSTOM_16">
    <p:spTree>
      <p:nvGrpSpPr>
        <p:cNvPr id="1" name="Shape 251"/>
        <p:cNvGrpSpPr/>
        <p:nvPr/>
      </p:nvGrpSpPr>
      <p:grpSpPr>
        <a:xfrm>
          <a:off x="0" y="0"/>
          <a:ext cx="0" cy="0"/>
          <a:chOff x="0" y="0"/>
          <a:chExt cx="0" cy="0"/>
        </a:xfrm>
      </p:grpSpPr>
      <p:sp>
        <p:nvSpPr>
          <p:cNvPr id="252" name="Google Shape;252;p32"/>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53" name="Google Shape;253;p32"/>
          <p:cNvSpPr/>
          <p:nvPr/>
        </p:nvSpPr>
        <p:spPr>
          <a:xfrm>
            <a:off x="4572001" y="1071024"/>
            <a:ext cx="4594174" cy="4079573"/>
          </a:xfrm>
          <a:custGeom>
            <a:avLst/>
            <a:gdLst/>
            <a:ahLst/>
            <a:cxnLst/>
            <a:rect l="l" t="t" r="r" b="b"/>
            <a:pathLst>
              <a:path w="156198" h="138702" extrusionOk="0">
                <a:moveTo>
                  <a:pt x="0" y="138701"/>
                </a:moveTo>
                <a:cubicBezTo>
                  <a:pt x="0" y="138701"/>
                  <a:pt x="2116" y="120906"/>
                  <a:pt x="13564" y="117157"/>
                </a:cubicBezTo>
                <a:cubicBezTo>
                  <a:pt x="16913" y="116057"/>
                  <a:pt x="20929" y="114074"/>
                  <a:pt x="24911" y="111808"/>
                </a:cubicBezTo>
                <a:cubicBezTo>
                  <a:pt x="35042" y="106076"/>
                  <a:pt x="41257" y="95328"/>
                  <a:pt x="41341" y="83714"/>
                </a:cubicBezTo>
                <a:cubicBezTo>
                  <a:pt x="41407" y="76549"/>
                  <a:pt x="44240" y="70118"/>
                  <a:pt x="55221" y="72584"/>
                </a:cubicBezTo>
                <a:cubicBezTo>
                  <a:pt x="77516" y="77582"/>
                  <a:pt x="91229" y="53771"/>
                  <a:pt x="91229" y="53771"/>
                </a:cubicBezTo>
                <a:cubicBezTo>
                  <a:pt x="91229" y="53771"/>
                  <a:pt x="84797" y="17380"/>
                  <a:pt x="108958" y="12181"/>
                </a:cubicBezTo>
                <a:cubicBezTo>
                  <a:pt x="133119" y="6966"/>
                  <a:pt x="156197" y="1"/>
                  <a:pt x="156197" y="1"/>
                </a:cubicBezTo>
                <a:lnTo>
                  <a:pt x="155831" y="138601"/>
                </a:ln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body" idx="1"/>
          </p:nvPr>
        </p:nvSpPr>
        <p:spPr>
          <a:xfrm>
            <a:off x="720000" y="2232900"/>
            <a:ext cx="2763000" cy="1575900"/>
          </a:xfrm>
          <a:prstGeom prst="rect">
            <a:avLst/>
          </a:prstGeom>
        </p:spPr>
        <p:txBody>
          <a:bodyPr spcFirstLastPara="1" wrap="square" lIns="91425" tIns="91425" rIns="91425" bIns="91425" anchor="t" anchorCtr="0">
            <a:noAutofit/>
          </a:bodyPr>
          <a:lstStyle>
            <a:lvl1pPr marL="457200" lvl="0" indent="-292100" algn="ctr" rtl="0">
              <a:lnSpc>
                <a:spcPct val="100000"/>
              </a:lnSpc>
              <a:spcBef>
                <a:spcPts val="0"/>
              </a:spcBef>
              <a:spcAft>
                <a:spcPts val="0"/>
              </a:spcAft>
              <a:buSzPts val="1000"/>
              <a:buFont typeface="Pompiere"/>
              <a:buAutoNum type="arabicPeriod"/>
              <a:defRPr sz="1200"/>
            </a:lvl1pPr>
            <a:lvl2pPr marL="914400" lvl="1" indent="-292100" rtl="0">
              <a:spcBef>
                <a:spcPts val="1600"/>
              </a:spcBef>
              <a:spcAft>
                <a:spcPts val="0"/>
              </a:spcAft>
              <a:buClr>
                <a:srgbClr val="434343"/>
              </a:buClr>
              <a:buSzPts val="1000"/>
              <a:buFont typeface="Roboto Condensed Light"/>
              <a:buAutoNum type="alphaLcPeriod"/>
              <a:defRPr sz="1000"/>
            </a:lvl2pPr>
            <a:lvl3pPr marL="1371600" lvl="2" indent="-292100" rtl="0">
              <a:spcBef>
                <a:spcPts val="1600"/>
              </a:spcBef>
              <a:spcAft>
                <a:spcPts val="0"/>
              </a:spcAft>
              <a:buClr>
                <a:srgbClr val="434343"/>
              </a:buClr>
              <a:buSzPts val="1000"/>
              <a:buFont typeface="Roboto Condensed Light"/>
              <a:buAutoNum type="romanLcPeriod"/>
              <a:defRPr sz="1000"/>
            </a:lvl3pPr>
            <a:lvl4pPr marL="1828800" lvl="3" indent="-292100" rtl="0">
              <a:spcBef>
                <a:spcPts val="1600"/>
              </a:spcBef>
              <a:spcAft>
                <a:spcPts val="0"/>
              </a:spcAft>
              <a:buClr>
                <a:srgbClr val="434343"/>
              </a:buClr>
              <a:buSzPts val="1000"/>
              <a:buFont typeface="Roboto Condensed Light"/>
              <a:buAutoNum type="arabicPeriod"/>
              <a:defRPr sz="1000"/>
            </a:lvl4pPr>
            <a:lvl5pPr marL="2286000" lvl="4" indent="-292100" rtl="0">
              <a:spcBef>
                <a:spcPts val="1600"/>
              </a:spcBef>
              <a:spcAft>
                <a:spcPts val="0"/>
              </a:spcAft>
              <a:buClr>
                <a:srgbClr val="434343"/>
              </a:buClr>
              <a:buSzPts val="1000"/>
              <a:buFont typeface="Roboto Condensed Light"/>
              <a:buAutoNum type="alphaLcPeriod"/>
              <a:defRPr sz="1000"/>
            </a:lvl5pPr>
            <a:lvl6pPr marL="2743200" lvl="5" indent="-292100" rtl="0">
              <a:spcBef>
                <a:spcPts val="1600"/>
              </a:spcBef>
              <a:spcAft>
                <a:spcPts val="0"/>
              </a:spcAft>
              <a:buClr>
                <a:srgbClr val="434343"/>
              </a:buClr>
              <a:buSzPts val="1000"/>
              <a:buFont typeface="Roboto Condensed Light"/>
              <a:buAutoNum type="romanLcPeriod"/>
              <a:defRPr sz="1000"/>
            </a:lvl6pPr>
            <a:lvl7pPr marL="3200400" lvl="6" indent="-292100" rtl="0">
              <a:spcBef>
                <a:spcPts val="1600"/>
              </a:spcBef>
              <a:spcAft>
                <a:spcPts val="0"/>
              </a:spcAft>
              <a:buClr>
                <a:srgbClr val="434343"/>
              </a:buClr>
              <a:buSzPts val="1000"/>
              <a:buFont typeface="Roboto Condensed Light"/>
              <a:buAutoNum type="arabicPeriod"/>
              <a:defRPr sz="1000"/>
            </a:lvl7pPr>
            <a:lvl8pPr marL="3657600" lvl="7" indent="-292100" rtl="0">
              <a:spcBef>
                <a:spcPts val="1600"/>
              </a:spcBef>
              <a:spcAft>
                <a:spcPts val="0"/>
              </a:spcAft>
              <a:buClr>
                <a:srgbClr val="434343"/>
              </a:buClr>
              <a:buSzPts val="1000"/>
              <a:buFont typeface="Roboto Condensed Light"/>
              <a:buAutoNum type="alphaLcPeriod"/>
              <a:defRPr sz="1000"/>
            </a:lvl8pPr>
            <a:lvl9pPr marL="4114800" lvl="8" indent="-292100" rtl="0">
              <a:spcBef>
                <a:spcPts val="1600"/>
              </a:spcBef>
              <a:spcAft>
                <a:spcPts val="1600"/>
              </a:spcAft>
              <a:buClr>
                <a:srgbClr val="434343"/>
              </a:buClr>
              <a:buSzPts val="1000"/>
              <a:buFont typeface="Roboto Condensed Light"/>
              <a:buAutoNum type="romanLcPeriod"/>
              <a:defRPr sz="1000"/>
            </a:lvl9pPr>
          </a:lstStyle>
          <a:p>
            <a:endParaRPr/>
          </a:p>
        </p:txBody>
      </p:sp>
      <p:sp>
        <p:nvSpPr>
          <p:cNvPr id="27" name="Google Shape;27;p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8" name="Google Shape;28;p5"/>
          <p:cNvSpPr txBox="1">
            <a:spLocks noGrp="1"/>
          </p:cNvSpPr>
          <p:nvPr>
            <p:ph type="body" idx="2"/>
          </p:nvPr>
        </p:nvSpPr>
        <p:spPr>
          <a:xfrm>
            <a:off x="5658950" y="2232900"/>
            <a:ext cx="2763000" cy="1575900"/>
          </a:xfrm>
          <a:prstGeom prst="rect">
            <a:avLst/>
          </a:prstGeom>
        </p:spPr>
        <p:txBody>
          <a:bodyPr spcFirstLastPara="1" wrap="square" lIns="91425" tIns="91425" rIns="91425" bIns="91425" anchor="t" anchorCtr="0">
            <a:noAutofit/>
          </a:bodyPr>
          <a:lstStyle>
            <a:lvl1pPr marL="457200" lvl="0" indent="-292100" algn="ctr" rtl="0">
              <a:lnSpc>
                <a:spcPct val="100000"/>
              </a:lnSpc>
              <a:spcBef>
                <a:spcPts val="0"/>
              </a:spcBef>
              <a:spcAft>
                <a:spcPts val="0"/>
              </a:spcAft>
              <a:buSzPts val="1000"/>
              <a:buFont typeface="Pompiere"/>
              <a:buAutoNum type="arabicPeriod"/>
              <a:defRPr sz="1200"/>
            </a:lvl1pPr>
            <a:lvl2pPr marL="914400" lvl="1" indent="-292100" rtl="0">
              <a:spcBef>
                <a:spcPts val="1600"/>
              </a:spcBef>
              <a:spcAft>
                <a:spcPts val="0"/>
              </a:spcAft>
              <a:buClr>
                <a:srgbClr val="434343"/>
              </a:buClr>
              <a:buSzPts val="1000"/>
              <a:buFont typeface="Roboto Condensed Light"/>
              <a:buAutoNum type="alphaLcPeriod"/>
              <a:defRPr sz="1000"/>
            </a:lvl2pPr>
            <a:lvl3pPr marL="1371600" lvl="2" indent="-292100" rtl="0">
              <a:spcBef>
                <a:spcPts val="1600"/>
              </a:spcBef>
              <a:spcAft>
                <a:spcPts val="0"/>
              </a:spcAft>
              <a:buClr>
                <a:srgbClr val="434343"/>
              </a:buClr>
              <a:buSzPts val="1000"/>
              <a:buFont typeface="Roboto Condensed Light"/>
              <a:buAutoNum type="romanLcPeriod"/>
              <a:defRPr sz="1000"/>
            </a:lvl3pPr>
            <a:lvl4pPr marL="1828800" lvl="3" indent="-292100" rtl="0">
              <a:spcBef>
                <a:spcPts val="1600"/>
              </a:spcBef>
              <a:spcAft>
                <a:spcPts val="0"/>
              </a:spcAft>
              <a:buClr>
                <a:srgbClr val="434343"/>
              </a:buClr>
              <a:buSzPts val="1000"/>
              <a:buFont typeface="Roboto Condensed Light"/>
              <a:buAutoNum type="arabicPeriod"/>
              <a:defRPr sz="1000"/>
            </a:lvl4pPr>
            <a:lvl5pPr marL="2286000" lvl="4" indent="-292100" rtl="0">
              <a:spcBef>
                <a:spcPts val="1600"/>
              </a:spcBef>
              <a:spcAft>
                <a:spcPts val="0"/>
              </a:spcAft>
              <a:buClr>
                <a:srgbClr val="434343"/>
              </a:buClr>
              <a:buSzPts val="1000"/>
              <a:buFont typeface="Roboto Condensed Light"/>
              <a:buAutoNum type="alphaLcPeriod"/>
              <a:defRPr sz="1000"/>
            </a:lvl5pPr>
            <a:lvl6pPr marL="2743200" lvl="5" indent="-292100" rtl="0">
              <a:spcBef>
                <a:spcPts val="1600"/>
              </a:spcBef>
              <a:spcAft>
                <a:spcPts val="0"/>
              </a:spcAft>
              <a:buClr>
                <a:srgbClr val="434343"/>
              </a:buClr>
              <a:buSzPts val="1000"/>
              <a:buFont typeface="Roboto Condensed Light"/>
              <a:buAutoNum type="romanLcPeriod"/>
              <a:defRPr sz="1000"/>
            </a:lvl6pPr>
            <a:lvl7pPr marL="3200400" lvl="6" indent="-292100" rtl="0">
              <a:spcBef>
                <a:spcPts val="1600"/>
              </a:spcBef>
              <a:spcAft>
                <a:spcPts val="0"/>
              </a:spcAft>
              <a:buClr>
                <a:srgbClr val="434343"/>
              </a:buClr>
              <a:buSzPts val="1000"/>
              <a:buFont typeface="Roboto Condensed Light"/>
              <a:buAutoNum type="arabicPeriod"/>
              <a:defRPr sz="1000"/>
            </a:lvl7pPr>
            <a:lvl8pPr marL="3657600" lvl="7" indent="-292100" rtl="0">
              <a:spcBef>
                <a:spcPts val="1600"/>
              </a:spcBef>
              <a:spcAft>
                <a:spcPts val="0"/>
              </a:spcAft>
              <a:buClr>
                <a:srgbClr val="434343"/>
              </a:buClr>
              <a:buSzPts val="1000"/>
              <a:buFont typeface="Roboto Condensed Light"/>
              <a:buAutoNum type="alphaLcPeriod"/>
              <a:defRPr sz="1000"/>
            </a:lvl8pPr>
            <a:lvl9pPr marL="4114800" lvl="8" indent="-292100" rtl="0">
              <a:spcBef>
                <a:spcPts val="1600"/>
              </a:spcBef>
              <a:spcAft>
                <a:spcPts val="1600"/>
              </a:spcAft>
              <a:buClr>
                <a:srgbClr val="434343"/>
              </a:buClr>
              <a:buSzPts val="1000"/>
              <a:buFont typeface="Roboto Condensed Light"/>
              <a:buAutoNum type="romanLcPeriod"/>
              <a:defRPr sz="1000"/>
            </a:lvl9pPr>
          </a:lstStyle>
          <a:p>
            <a:endParaRPr/>
          </a:p>
        </p:txBody>
      </p:sp>
      <p:sp>
        <p:nvSpPr>
          <p:cNvPr id="29" name="Google Shape;29;p5"/>
          <p:cNvSpPr txBox="1">
            <a:spLocks noGrp="1"/>
          </p:cNvSpPr>
          <p:nvPr>
            <p:ph type="subTitle" idx="3"/>
          </p:nvPr>
        </p:nvSpPr>
        <p:spPr>
          <a:xfrm>
            <a:off x="720000" y="1894000"/>
            <a:ext cx="2763000" cy="339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 name="Google Shape;30;p5"/>
          <p:cNvSpPr txBox="1">
            <a:spLocks noGrp="1"/>
          </p:cNvSpPr>
          <p:nvPr>
            <p:ph type="subTitle" idx="4"/>
          </p:nvPr>
        </p:nvSpPr>
        <p:spPr>
          <a:xfrm>
            <a:off x="5658900" y="1894025"/>
            <a:ext cx="2763000" cy="339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 name="Google Shape;31;p5"/>
          <p:cNvSpPr/>
          <p:nvPr/>
        </p:nvSpPr>
        <p:spPr>
          <a:xfrm>
            <a:off x="1667550" y="3931099"/>
            <a:ext cx="5809067" cy="1212418"/>
          </a:xfrm>
          <a:custGeom>
            <a:avLst/>
            <a:gdLst/>
            <a:ahLst/>
            <a:cxnLst/>
            <a:rect l="l" t="t" r="r" b="b"/>
            <a:pathLst>
              <a:path w="176059" h="46952" extrusionOk="0">
                <a:moveTo>
                  <a:pt x="1" y="46951"/>
                </a:moveTo>
                <a:cubicBezTo>
                  <a:pt x="1" y="46951"/>
                  <a:pt x="4211" y="34119"/>
                  <a:pt x="27603" y="31395"/>
                </a:cubicBezTo>
                <a:cubicBezTo>
                  <a:pt x="41471" y="29791"/>
                  <a:pt x="48506" y="23609"/>
                  <a:pt x="51948" y="18864"/>
                </a:cubicBezTo>
                <a:cubicBezTo>
                  <a:pt x="55924" y="13367"/>
                  <a:pt x="61338" y="9090"/>
                  <a:pt x="67604" y="6500"/>
                </a:cubicBezTo>
                <a:cubicBezTo>
                  <a:pt x="72399" y="4511"/>
                  <a:pt x="78163" y="2607"/>
                  <a:pt x="84195" y="1754"/>
                </a:cubicBezTo>
                <a:cubicBezTo>
                  <a:pt x="96760" y="0"/>
                  <a:pt x="108807" y="7352"/>
                  <a:pt x="112984" y="19332"/>
                </a:cubicBezTo>
                <a:cubicBezTo>
                  <a:pt x="114287" y="23108"/>
                  <a:pt x="118849" y="27051"/>
                  <a:pt x="123460" y="27853"/>
                </a:cubicBezTo>
                <a:cubicBezTo>
                  <a:pt x="134321" y="29725"/>
                  <a:pt x="153536" y="33902"/>
                  <a:pt x="153536" y="33902"/>
                </a:cubicBezTo>
                <a:cubicBezTo>
                  <a:pt x="153536" y="33902"/>
                  <a:pt x="173920" y="37661"/>
                  <a:pt x="176059" y="46951"/>
                </a:cubicBezTo>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grpSp>
        <p:nvGrpSpPr>
          <p:cNvPr id="35" name="Google Shape;35;p7"/>
          <p:cNvGrpSpPr/>
          <p:nvPr/>
        </p:nvGrpSpPr>
        <p:grpSpPr>
          <a:xfrm>
            <a:off x="3527981" y="1436716"/>
            <a:ext cx="5616442" cy="3706262"/>
            <a:chOff x="3527981" y="1436716"/>
            <a:chExt cx="5616442" cy="3706262"/>
          </a:xfrm>
        </p:grpSpPr>
        <p:sp>
          <p:nvSpPr>
            <p:cNvPr id="36" name="Google Shape;36;p7"/>
            <p:cNvSpPr/>
            <p:nvPr/>
          </p:nvSpPr>
          <p:spPr>
            <a:xfrm>
              <a:off x="8037512" y="1436716"/>
              <a:ext cx="1106911" cy="1352702"/>
            </a:xfrm>
            <a:custGeom>
              <a:avLst/>
              <a:gdLst/>
              <a:ahLst/>
              <a:cxnLst/>
              <a:rect l="l" t="t" r="r" b="b"/>
              <a:pathLst>
                <a:path w="34537" h="42206" extrusionOk="0">
                  <a:moveTo>
                    <a:pt x="33000" y="36174"/>
                  </a:moveTo>
                  <a:cubicBezTo>
                    <a:pt x="33501" y="35773"/>
                    <a:pt x="33986" y="35322"/>
                    <a:pt x="34437" y="34871"/>
                  </a:cubicBezTo>
                  <a:cubicBezTo>
                    <a:pt x="34336" y="34821"/>
                    <a:pt x="34537" y="11011"/>
                    <a:pt x="34537" y="10944"/>
                  </a:cubicBezTo>
                  <a:cubicBezTo>
                    <a:pt x="33668" y="10242"/>
                    <a:pt x="32749" y="9608"/>
                    <a:pt x="31780" y="9039"/>
                  </a:cubicBezTo>
                  <a:cubicBezTo>
                    <a:pt x="16091" y="0"/>
                    <a:pt x="0" y="19432"/>
                    <a:pt x="11078" y="33400"/>
                  </a:cubicBezTo>
                  <a:cubicBezTo>
                    <a:pt x="18079" y="42206"/>
                    <a:pt x="26951" y="41187"/>
                    <a:pt x="33000" y="36174"/>
                  </a:cubicBezTo>
                </a:path>
              </a:pathLst>
            </a:custGeom>
            <a:gradFill>
              <a:gsLst>
                <a:gs pos="0">
                  <a:srgbClr val="B5D5FF"/>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p:nvPr/>
          </p:nvSpPr>
          <p:spPr>
            <a:xfrm>
              <a:off x="3527981" y="4113725"/>
              <a:ext cx="1150851" cy="1029254"/>
            </a:xfrm>
            <a:custGeom>
              <a:avLst/>
              <a:gdLst/>
              <a:ahLst/>
              <a:cxnLst/>
              <a:rect l="l" t="t" r="r" b="b"/>
              <a:pathLst>
                <a:path w="35908" h="32114" extrusionOk="0">
                  <a:moveTo>
                    <a:pt x="33267" y="15455"/>
                  </a:moveTo>
                  <a:cubicBezTo>
                    <a:pt x="28739" y="6165"/>
                    <a:pt x="16375" y="0"/>
                    <a:pt x="6600" y="10326"/>
                  </a:cubicBezTo>
                  <a:cubicBezTo>
                    <a:pt x="0" y="17310"/>
                    <a:pt x="1170" y="26283"/>
                    <a:pt x="6149" y="32030"/>
                  </a:cubicBezTo>
                  <a:cubicBezTo>
                    <a:pt x="6066" y="32114"/>
                    <a:pt x="31346" y="32114"/>
                    <a:pt x="31245" y="32114"/>
                  </a:cubicBezTo>
                  <a:cubicBezTo>
                    <a:pt x="35907" y="27252"/>
                    <a:pt x="35907" y="20836"/>
                    <a:pt x="33267" y="15455"/>
                  </a:cubicBezTo>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a:off x="4108471" y="2028456"/>
              <a:ext cx="5035952" cy="3114523"/>
            </a:xfrm>
            <a:custGeom>
              <a:avLst/>
              <a:gdLst/>
              <a:ahLst/>
              <a:cxnLst/>
              <a:rect l="l" t="t" r="r" b="b"/>
              <a:pathLst>
                <a:path w="157128" h="97177" extrusionOk="0">
                  <a:moveTo>
                    <a:pt x="47737" y="67"/>
                  </a:moveTo>
                  <a:cubicBezTo>
                    <a:pt x="36759" y="769"/>
                    <a:pt x="26784" y="7185"/>
                    <a:pt x="19466" y="15389"/>
                  </a:cubicBezTo>
                  <a:cubicBezTo>
                    <a:pt x="16208" y="19048"/>
                    <a:pt x="13401" y="23058"/>
                    <a:pt x="10844" y="27235"/>
                  </a:cubicBezTo>
                  <a:cubicBezTo>
                    <a:pt x="5431" y="36107"/>
                    <a:pt x="1671" y="44111"/>
                    <a:pt x="736" y="54503"/>
                  </a:cubicBezTo>
                  <a:cubicBezTo>
                    <a:pt x="0" y="63008"/>
                    <a:pt x="936" y="71579"/>
                    <a:pt x="3493" y="79716"/>
                  </a:cubicBezTo>
                  <a:cubicBezTo>
                    <a:pt x="5330" y="85665"/>
                    <a:pt x="8054" y="91880"/>
                    <a:pt x="11346" y="97177"/>
                  </a:cubicBezTo>
                  <a:lnTo>
                    <a:pt x="157128" y="97177"/>
                  </a:lnTo>
                  <a:cubicBezTo>
                    <a:pt x="157128" y="97177"/>
                    <a:pt x="156927" y="6951"/>
                    <a:pt x="157028" y="7068"/>
                  </a:cubicBezTo>
                  <a:cubicBezTo>
                    <a:pt x="143093" y="9440"/>
                    <a:pt x="129024" y="16174"/>
                    <a:pt x="115674" y="16358"/>
                  </a:cubicBezTo>
                  <a:cubicBezTo>
                    <a:pt x="108038" y="16458"/>
                    <a:pt x="101121" y="13601"/>
                    <a:pt x="93953" y="11462"/>
                  </a:cubicBezTo>
                  <a:cubicBezTo>
                    <a:pt x="86217" y="9156"/>
                    <a:pt x="78481" y="6767"/>
                    <a:pt x="70761" y="4328"/>
                  </a:cubicBezTo>
                  <a:cubicBezTo>
                    <a:pt x="63961" y="2172"/>
                    <a:pt x="56977" y="0"/>
                    <a:pt x="49876" y="0"/>
                  </a:cubicBezTo>
                  <a:cubicBezTo>
                    <a:pt x="49157" y="0"/>
                    <a:pt x="48455" y="17"/>
                    <a:pt x="47737" y="67"/>
                  </a:cubicBezTo>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7"/>
          <p:cNvSpPr txBox="1">
            <a:spLocks noGrp="1"/>
          </p:cNvSpPr>
          <p:nvPr>
            <p:ph type="title"/>
          </p:nvPr>
        </p:nvSpPr>
        <p:spPr>
          <a:xfrm>
            <a:off x="720000" y="1767600"/>
            <a:ext cx="3136500" cy="900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 name="Google Shape;40;p7"/>
          <p:cNvSpPr txBox="1">
            <a:spLocks noGrp="1"/>
          </p:cNvSpPr>
          <p:nvPr>
            <p:ph type="body" idx="1"/>
          </p:nvPr>
        </p:nvSpPr>
        <p:spPr>
          <a:xfrm>
            <a:off x="720000" y="2667600"/>
            <a:ext cx="3136500" cy="1422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2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41" name="Google Shape;41;p7"/>
          <p:cNvSpPr/>
          <p:nvPr/>
        </p:nvSpPr>
        <p:spPr>
          <a:xfrm>
            <a:off x="-10" y="-1993"/>
            <a:ext cx="3207179" cy="1774160"/>
          </a:xfrm>
          <a:custGeom>
            <a:avLst/>
            <a:gdLst/>
            <a:ahLst/>
            <a:cxnLst/>
            <a:rect l="l" t="t" r="r" b="b"/>
            <a:pathLst>
              <a:path w="100068" h="55356" extrusionOk="0">
                <a:moveTo>
                  <a:pt x="0" y="55339"/>
                </a:moveTo>
                <a:cubicBezTo>
                  <a:pt x="7151" y="55155"/>
                  <a:pt x="19315" y="52097"/>
                  <a:pt x="25898" y="34821"/>
                </a:cubicBezTo>
                <a:cubicBezTo>
                  <a:pt x="35606" y="9323"/>
                  <a:pt x="69608" y="17210"/>
                  <a:pt x="69608" y="17210"/>
                </a:cubicBezTo>
                <a:cubicBezTo>
                  <a:pt x="69608" y="17210"/>
                  <a:pt x="100068" y="18897"/>
                  <a:pt x="94387" y="0"/>
                </a:cubicBezTo>
                <a:lnTo>
                  <a:pt x="0" y="0"/>
                </a:lnTo>
                <a:cubicBezTo>
                  <a:pt x="0" y="0"/>
                  <a:pt x="0" y="55355"/>
                  <a:pt x="0" y="55339"/>
                </a:cubicBezTo>
                <a:close/>
              </a:path>
            </a:pathLst>
          </a:custGeom>
          <a:gradFill>
            <a:gsLst>
              <a:gs pos="0">
                <a:srgbClr val="B5D5FF"/>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5443200" y="1767600"/>
            <a:ext cx="2980800" cy="17856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44" name="Google Shape;44;p8"/>
          <p:cNvSpPr/>
          <p:nvPr/>
        </p:nvSpPr>
        <p:spPr>
          <a:xfrm flipH="1">
            <a:off x="-14590" y="-179329"/>
            <a:ext cx="5025144" cy="5336997"/>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125"/>
            <a:ext cx="4572000" cy="5143500"/>
          </a:xfrm>
          <a:prstGeom prst="rect">
            <a:avLst/>
          </a:prstGeom>
          <a:gradFill>
            <a:gsLst>
              <a:gs pos="0">
                <a:srgbClr val="B5D5FF"/>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txBox="1">
            <a:spLocks noGrp="1"/>
          </p:cNvSpPr>
          <p:nvPr>
            <p:ph type="title"/>
          </p:nvPr>
        </p:nvSpPr>
        <p:spPr>
          <a:xfrm>
            <a:off x="720000" y="1233175"/>
            <a:ext cx="3590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8" name="Google Shape;48;p9"/>
          <p:cNvSpPr txBox="1">
            <a:spLocks noGrp="1"/>
          </p:cNvSpPr>
          <p:nvPr>
            <p:ph type="subTitle" idx="1"/>
          </p:nvPr>
        </p:nvSpPr>
        <p:spPr>
          <a:xfrm>
            <a:off x="720000" y="2803075"/>
            <a:ext cx="3590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9" name="Google Shape;49;p9"/>
          <p:cNvSpPr txBox="1">
            <a:spLocks noGrp="1"/>
          </p:cNvSpPr>
          <p:nvPr>
            <p:ph type="body" idx="2"/>
          </p:nvPr>
        </p:nvSpPr>
        <p:spPr>
          <a:xfrm>
            <a:off x="4939500" y="724075"/>
            <a:ext cx="34845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txBox="1">
            <a:spLocks noGrp="1"/>
          </p:cNvSpPr>
          <p:nvPr>
            <p:ph type="body" idx="1"/>
          </p:nvPr>
        </p:nvSpPr>
        <p:spPr>
          <a:xfrm>
            <a:off x="720000" y="3995700"/>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1pPr>
            <a:lvl2pPr lvl="1"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2pPr>
            <a:lvl3pPr lvl="2"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3pPr>
            <a:lvl4pPr lvl="3"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4pPr>
            <a:lvl5pPr lvl="4"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5pPr>
            <a:lvl6pPr lvl="5"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6pPr>
            <a:lvl7pPr lvl="6"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7pPr>
            <a:lvl8pPr lvl="7"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8pPr>
            <a:lvl9pPr lvl="8"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1"/>
              </a:buClr>
              <a:buSzPts val="1800"/>
              <a:buFont typeface="Hind"/>
              <a:buChar char="●"/>
              <a:defRPr sz="1800">
                <a:solidFill>
                  <a:schemeClr val="dk1"/>
                </a:solidFill>
                <a:latin typeface="Hind"/>
                <a:ea typeface="Hind"/>
                <a:cs typeface="Hind"/>
                <a:sym typeface="Hind"/>
              </a:defRPr>
            </a:lvl1pPr>
            <a:lvl2pPr marL="914400" lvl="1"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2pPr>
            <a:lvl3pPr marL="1371600" lvl="2"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3pPr>
            <a:lvl4pPr marL="1828800" lvl="3"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4pPr>
            <a:lvl5pPr marL="2286000" lvl="4"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5pPr>
            <a:lvl6pPr marL="2743200" lvl="5"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6pPr>
            <a:lvl7pPr marL="3200400" lvl="6"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7pPr>
            <a:lvl8pPr marL="3657600" lvl="7"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8pPr>
            <a:lvl9pPr marL="4114800" lvl="8" indent="-317500" rtl="0">
              <a:lnSpc>
                <a:spcPct val="115000"/>
              </a:lnSpc>
              <a:spcBef>
                <a:spcPts val="1600"/>
              </a:spcBef>
              <a:spcAft>
                <a:spcPts val="1600"/>
              </a:spcAft>
              <a:buClr>
                <a:schemeClr val="dk1"/>
              </a:buClr>
              <a:buSzPts val="1400"/>
              <a:buFont typeface="Hind"/>
              <a:buChar char="■"/>
              <a:defRPr>
                <a:solidFill>
                  <a:schemeClr val="dk1"/>
                </a:solidFill>
                <a:latin typeface="Hind"/>
                <a:ea typeface="Hind"/>
                <a:cs typeface="Hind"/>
                <a:sym typeface="Hi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8.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2.jp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3"/>
          <p:cNvSpPr txBox="1">
            <a:spLocks noGrp="1"/>
          </p:cNvSpPr>
          <p:nvPr>
            <p:ph type="ctrTitle"/>
          </p:nvPr>
        </p:nvSpPr>
        <p:spPr>
          <a:xfrm>
            <a:off x="1167650" y="-335650"/>
            <a:ext cx="8021700" cy="24855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sz="3300" b="1" i="1">
                <a:latin typeface="Arial"/>
                <a:ea typeface="Arial"/>
                <a:cs typeface="Arial"/>
                <a:sym typeface="Arial"/>
              </a:rPr>
              <a:t>     </a:t>
            </a:r>
            <a:endParaRPr sz="3300" b="1" i="1">
              <a:latin typeface="Arial"/>
              <a:ea typeface="Arial"/>
              <a:cs typeface="Arial"/>
              <a:sym typeface="Arial"/>
            </a:endParaRPr>
          </a:p>
          <a:p>
            <a:pPr marL="457200" lvl="0" indent="0" algn="l" rtl="0">
              <a:spcBef>
                <a:spcPts val="0"/>
              </a:spcBef>
              <a:spcAft>
                <a:spcPts val="0"/>
              </a:spcAft>
              <a:buNone/>
            </a:pPr>
            <a:endParaRPr sz="3300" b="1" i="1">
              <a:latin typeface="Arial"/>
              <a:ea typeface="Arial"/>
              <a:cs typeface="Arial"/>
              <a:sym typeface="Arial"/>
            </a:endParaRPr>
          </a:p>
          <a:p>
            <a:pPr marL="457200" lvl="0" indent="0" algn="l" rtl="0">
              <a:spcBef>
                <a:spcPts val="0"/>
              </a:spcBef>
              <a:spcAft>
                <a:spcPts val="0"/>
              </a:spcAft>
              <a:buNone/>
            </a:pPr>
            <a:r>
              <a:rPr lang="en" sz="3300" b="1" i="1">
                <a:latin typeface="Arial"/>
                <a:ea typeface="Arial"/>
                <a:cs typeface="Arial"/>
                <a:sym typeface="Arial"/>
              </a:rPr>
              <a:t>                                         </a:t>
            </a:r>
            <a:r>
              <a:rPr lang="en" sz="2200"/>
              <a:t>(IST 687: Final Project)</a:t>
            </a:r>
            <a:endParaRPr sz="2200"/>
          </a:p>
          <a:p>
            <a:pPr marL="457200" lvl="0" indent="0" algn="l" rtl="0">
              <a:spcBef>
                <a:spcPts val="0"/>
              </a:spcBef>
              <a:spcAft>
                <a:spcPts val="0"/>
              </a:spcAft>
              <a:buNone/>
            </a:pPr>
            <a:r>
              <a:rPr lang="en" sz="3300" i="1"/>
              <a:t>                                   </a:t>
            </a:r>
            <a:r>
              <a:rPr lang="en" sz="3600" b="1"/>
              <a:t>Health Management Organization</a:t>
            </a:r>
            <a:endParaRPr sz="3600" b="1"/>
          </a:p>
          <a:p>
            <a:pPr marL="457200" lvl="0" indent="0" algn="l" rtl="0">
              <a:spcBef>
                <a:spcPts val="0"/>
              </a:spcBef>
              <a:spcAft>
                <a:spcPts val="0"/>
              </a:spcAft>
              <a:buNone/>
            </a:pPr>
            <a:endParaRPr sz="3300" b="1" i="1"/>
          </a:p>
          <a:p>
            <a:pPr marL="457200" lvl="0" indent="0" algn="l" rtl="0">
              <a:spcBef>
                <a:spcPts val="0"/>
              </a:spcBef>
              <a:spcAft>
                <a:spcPts val="0"/>
              </a:spcAft>
              <a:buNone/>
            </a:pPr>
            <a:r>
              <a:rPr lang="en" sz="3300" b="1" i="1">
                <a:latin typeface="Arial"/>
                <a:ea typeface="Arial"/>
                <a:cs typeface="Arial"/>
                <a:sym typeface="Arial"/>
              </a:rPr>
              <a:t>                      </a:t>
            </a:r>
            <a:endParaRPr sz="5500" i="1">
              <a:latin typeface="Arial"/>
              <a:ea typeface="Arial"/>
              <a:cs typeface="Arial"/>
              <a:sym typeface="Arial"/>
            </a:endParaRPr>
          </a:p>
        </p:txBody>
      </p:sp>
      <p:sp>
        <p:nvSpPr>
          <p:cNvPr id="259" name="Google Shape;259;p33"/>
          <p:cNvSpPr txBox="1">
            <a:spLocks noGrp="1"/>
          </p:cNvSpPr>
          <p:nvPr>
            <p:ph type="subTitle" idx="1"/>
          </p:nvPr>
        </p:nvSpPr>
        <p:spPr>
          <a:xfrm>
            <a:off x="5575650" y="1895925"/>
            <a:ext cx="3183000" cy="2826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200">
              <a:latin typeface="Arial"/>
              <a:ea typeface="Arial"/>
              <a:cs typeface="Arial"/>
              <a:sym typeface="Arial"/>
            </a:endParaRPr>
          </a:p>
          <a:p>
            <a:pPr marL="457200" lvl="0" indent="457200" algn="l" rtl="0">
              <a:lnSpc>
                <a:spcPct val="115000"/>
              </a:lnSpc>
              <a:spcBef>
                <a:spcPts val="600"/>
              </a:spcBef>
              <a:spcAft>
                <a:spcPts val="0"/>
              </a:spcAft>
              <a:buNone/>
            </a:pPr>
            <a:r>
              <a:rPr lang="en" sz="1600" b="1"/>
              <a:t>GROUP 3</a:t>
            </a:r>
            <a:endParaRPr sz="1600" b="1"/>
          </a:p>
          <a:p>
            <a:pPr marL="457200" lvl="0" indent="-311150" algn="l" rtl="0">
              <a:lnSpc>
                <a:spcPct val="115000"/>
              </a:lnSpc>
              <a:spcBef>
                <a:spcPts val="600"/>
              </a:spcBef>
              <a:spcAft>
                <a:spcPts val="0"/>
              </a:spcAft>
              <a:buSzPts val="1300"/>
              <a:buChar char="●"/>
            </a:pPr>
            <a:r>
              <a:rPr lang="en" sz="1300"/>
              <a:t>Maitreyi Ahire(SUID: 830350745)</a:t>
            </a:r>
            <a:endParaRPr sz="1300"/>
          </a:p>
          <a:p>
            <a:pPr marL="457200" lvl="0" indent="-311150" algn="l" rtl="0">
              <a:lnSpc>
                <a:spcPct val="115000"/>
              </a:lnSpc>
              <a:spcBef>
                <a:spcPts val="0"/>
              </a:spcBef>
              <a:spcAft>
                <a:spcPts val="0"/>
              </a:spcAft>
              <a:buSzPts val="1300"/>
              <a:buChar char="●"/>
            </a:pPr>
            <a:r>
              <a:rPr lang="en" sz="1300"/>
              <a:t>Priyanka Sheth (SUID: 730444482)</a:t>
            </a:r>
            <a:endParaRPr sz="1300"/>
          </a:p>
          <a:p>
            <a:pPr marL="457200" lvl="0" indent="-311150" algn="l" rtl="0">
              <a:lnSpc>
                <a:spcPct val="115000"/>
              </a:lnSpc>
              <a:spcBef>
                <a:spcPts val="0"/>
              </a:spcBef>
              <a:spcAft>
                <a:spcPts val="0"/>
              </a:spcAft>
              <a:buSzPts val="1300"/>
              <a:buChar char="●"/>
            </a:pPr>
            <a:r>
              <a:rPr lang="en" sz="1300"/>
              <a:t>Manasi Rathi (SUID: 618023107)</a:t>
            </a:r>
            <a:endParaRPr sz="1300"/>
          </a:p>
          <a:p>
            <a:pPr marL="457200" lvl="0" indent="-311150" algn="l" rtl="0">
              <a:lnSpc>
                <a:spcPct val="115000"/>
              </a:lnSpc>
              <a:spcBef>
                <a:spcPts val="0"/>
              </a:spcBef>
              <a:spcAft>
                <a:spcPts val="0"/>
              </a:spcAft>
              <a:buSzPts val="1300"/>
              <a:buChar char="●"/>
            </a:pPr>
            <a:r>
              <a:rPr lang="en" sz="1300"/>
              <a:t>Jainish Savaliya(SUID: 225038319)</a:t>
            </a:r>
            <a:endParaRPr sz="1300"/>
          </a:p>
          <a:p>
            <a:pPr marL="0" lvl="0" indent="0" algn="l" rtl="0">
              <a:spcBef>
                <a:spcPts val="600"/>
              </a:spcBef>
              <a:spcAft>
                <a:spcPts val="0"/>
              </a:spcAft>
              <a:buNone/>
            </a:pPr>
            <a:endParaRPr sz="900"/>
          </a:p>
        </p:txBody>
      </p:sp>
      <p:grpSp>
        <p:nvGrpSpPr>
          <p:cNvPr id="260" name="Google Shape;260;p33"/>
          <p:cNvGrpSpPr/>
          <p:nvPr/>
        </p:nvGrpSpPr>
        <p:grpSpPr>
          <a:xfrm>
            <a:off x="316599" y="1608692"/>
            <a:ext cx="4255411" cy="3394826"/>
            <a:chOff x="-132051" y="1608692"/>
            <a:chExt cx="4255411" cy="3394826"/>
          </a:xfrm>
        </p:grpSpPr>
        <p:sp>
          <p:nvSpPr>
            <p:cNvPr id="261" name="Google Shape;261;p33"/>
            <p:cNvSpPr/>
            <p:nvPr/>
          </p:nvSpPr>
          <p:spPr>
            <a:xfrm flipH="1">
              <a:off x="2420184" y="1617801"/>
              <a:ext cx="832070" cy="838576"/>
            </a:xfrm>
            <a:custGeom>
              <a:avLst/>
              <a:gdLst/>
              <a:ahLst/>
              <a:cxnLst/>
              <a:rect l="l" t="t" r="r" b="b"/>
              <a:pathLst>
                <a:path w="22381" h="22556" extrusionOk="0">
                  <a:moveTo>
                    <a:pt x="5631" y="0"/>
                  </a:moveTo>
                  <a:cubicBezTo>
                    <a:pt x="3745" y="0"/>
                    <a:pt x="2175" y="360"/>
                    <a:pt x="1484" y="677"/>
                  </a:cubicBezTo>
                  <a:cubicBezTo>
                    <a:pt x="548" y="1109"/>
                    <a:pt x="1" y="1973"/>
                    <a:pt x="173" y="2837"/>
                  </a:cubicBezTo>
                  <a:cubicBezTo>
                    <a:pt x="361" y="3687"/>
                    <a:pt x="1181" y="4292"/>
                    <a:pt x="1181" y="4292"/>
                  </a:cubicBezTo>
                  <a:cubicBezTo>
                    <a:pt x="1181" y="4292"/>
                    <a:pt x="1326" y="4349"/>
                    <a:pt x="1570" y="4479"/>
                  </a:cubicBezTo>
                  <a:cubicBezTo>
                    <a:pt x="2132" y="4781"/>
                    <a:pt x="2665" y="5170"/>
                    <a:pt x="3140" y="5631"/>
                  </a:cubicBezTo>
                  <a:cubicBezTo>
                    <a:pt x="3558" y="6034"/>
                    <a:pt x="3918" y="6524"/>
                    <a:pt x="4191" y="7057"/>
                  </a:cubicBezTo>
                  <a:cubicBezTo>
                    <a:pt x="4206" y="7085"/>
                    <a:pt x="4235" y="7129"/>
                    <a:pt x="4249" y="7157"/>
                  </a:cubicBezTo>
                  <a:cubicBezTo>
                    <a:pt x="5185" y="9145"/>
                    <a:pt x="4451" y="10931"/>
                    <a:pt x="4652" y="15064"/>
                  </a:cubicBezTo>
                  <a:cubicBezTo>
                    <a:pt x="4782" y="17829"/>
                    <a:pt x="6337" y="20378"/>
                    <a:pt x="9318" y="21674"/>
                  </a:cubicBezTo>
                  <a:cubicBezTo>
                    <a:pt x="10613" y="22232"/>
                    <a:pt x="12175" y="22556"/>
                    <a:pt x="14007" y="22556"/>
                  </a:cubicBezTo>
                  <a:cubicBezTo>
                    <a:pt x="14254" y="22556"/>
                    <a:pt x="14505" y="22550"/>
                    <a:pt x="14762" y="22538"/>
                  </a:cubicBezTo>
                  <a:cubicBezTo>
                    <a:pt x="17008" y="22437"/>
                    <a:pt x="20335" y="20176"/>
                    <a:pt x="21358" y="18779"/>
                  </a:cubicBezTo>
                  <a:cubicBezTo>
                    <a:pt x="22380" y="17382"/>
                    <a:pt x="21012" y="14516"/>
                    <a:pt x="21012" y="14473"/>
                  </a:cubicBezTo>
                  <a:lnTo>
                    <a:pt x="21012" y="14473"/>
                  </a:lnTo>
                  <a:cubicBezTo>
                    <a:pt x="21286" y="14776"/>
                    <a:pt x="21588" y="15078"/>
                    <a:pt x="21905" y="15366"/>
                  </a:cubicBezTo>
                  <a:cubicBezTo>
                    <a:pt x="21790" y="14344"/>
                    <a:pt x="21430" y="12414"/>
                    <a:pt x="18895" y="10743"/>
                  </a:cubicBezTo>
                  <a:cubicBezTo>
                    <a:pt x="16375" y="9058"/>
                    <a:pt x="13984" y="7229"/>
                    <a:pt x="13984" y="7229"/>
                  </a:cubicBezTo>
                  <a:cubicBezTo>
                    <a:pt x="12645" y="6077"/>
                    <a:pt x="12011" y="4724"/>
                    <a:pt x="11666" y="4018"/>
                  </a:cubicBezTo>
                  <a:cubicBezTo>
                    <a:pt x="11334" y="3312"/>
                    <a:pt x="10326" y="533"/>
                    <a:pt x="7619" y="144"/>
                  </a:cubicBezTo>
                  <a:cubicBezTo>
                    <a:pt x="6956" y="43"/>
                    <a:pt x="6294" y="0"/>
                    <a:pt x="56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flipH="1">
              <a:off x="2536364" y="1683084"/>
              <a:ext cx="667150" cy="738085"/>
            </a:xfrm>
            <a:custGeom>
              <a:avLst/>
              <a:gdLst/>
              <a:ahLst/>
              <a:cxnLst/>
              <a:rect l="l" t="t" r="r" b="b"/>
              <a:pathLst>
                <a:path w="17945" h="19853" extrusionOk="0">
                  <a:moveTo>
                    <a:pt x="245" y="1"/>
                  </a:moveTo>
                  <a:lnTo>
                    <a:pt x="245" y="1"/>
                  </a:lnTo>
                  <a:cubicBezTo>
                    <a:pt x="0" y="1110"/>
                    <a:pt x="43" y="2017"/>
                    <a:pt x="259" y="2723"/>
                  </a:cubicBezTo>
                  <a:cubicBezTo>
                    <a:pt x="821" y="3025"/>
                    <a:pt x="1354" y="3414"/>
                    <a:pt x="1829" y="3875"/>
                  </a:cubicBezTo>
                  <a:cubicBezTo>
                    <a:pt x="1843" y="3889"/>
                    <a:pt x="1872" y="3918"/>
                    <a:pt x="1901" y="3947"/>
                  </a:cubicBezTo>
                  <a:cubicBezTo>
                    <a:pt x="1915" y="3947"/>
                    <a:pt x="1915" y="3961"/>
                    <a:pt x="1930" y="3976"/>
                  </a:cubicBezTo>
                  <a:cubicBezTo>
                    <a:pt x="1944" y="3990"/>
                    <a:pt x="1959" y="4005"/>
                    <a:pt x="1973" y="4019"/>
                  </a:cubicBezTo>
                  <a:cubicBezTo>
                    <a:pt x="1987" y="4033"/>
                    <a:pt x="2002" y="4048"/>
                    <a:pt x="2002" y="4062"/>
                  </a:cubicBezTo>
                  <a:cubicBezTo>
                    <a:pt x="2016" y="4077"/>
                    <a:pt x="2031" y="4091"/>
                    <a:pt x="2045" y="4105"/>
                  </a:cubicBezTo>
                  <a:lnTo>
                    <a:pt x="2088" y="4134"/>
                  </a:lnTo>
                  <a:cubicBezTo>
                    <a:pt x="2103" y="4149"/>
                    <a:pt x="2117" y="4163"/>
                    <a:pt x="2117" y="4177"/>
                  </a:cubicBezTo>
                  <a:cubicBezTo>
                    <a:pt x="2131" y="4192"/>
                    <a:pt x="2146" y="4206"/>
                    <a:pt x="2160" y="4221"/>
                  </a:cubicBezTo>
                  <a:cubicBezTo>
                    <a:pt x="2175" y="4235"/>
                    <a:pt x="2189" y="4249"/>
                    <a:pt x="2203" y="4264"/>
                  </a:cubicBezTo>
                  <a:cubicBezTo>
                    <a:pt x="2203" y="4278"/>
                    <a:pt x="2218" y="4293"/>
                    <a:pt x="2232" y="4307"/>
                  </a:cubicBezTo>
                  <a:cubicBezTo>
                    <a:pt x="2247" y="4321"/>
                    <a:pt x="2261" y="4336"/>
                    <a:pt x="2275" y="4350"/>
                  </a:cubicBezTo>
                  <a:lnTo>
                    <a:pt x="2304" y="4393"/>
                  </a:lnTo>
                  <a:lnTo>
                    <a:pt x="2333" y="4437"/>
                  </a:lnTo>
                  <a:cubicBezTo>
                    <a:pt x="2348" y="4451"/>
                    <a:pt x="2362" y="4480"/>
                    <a:pt x="2376" y="4494"/>
                  </a:cubicBezTo>
                  <a:cubicBezTo>
                    <a:pt x="2391" y="4509"/>
                    <a:pt x="2405" y="4523"/>
                    <a:pt x="2405" y="4537"/>
                  </a:cubicBezTo>
                  <a:cubicBezTo>
                    <a:pt x="2420" y="4552"/>
                    <a:pt x="2434" y="4566"/>
                    <a:pt x="2448" y="4581"/>
                  </a:cubicBezTo>
                  <a:cubicBezTo>
                    <a:pt x="2463" y="4595"/>
                    <a:pt x="2463" y="4609"/>
                    <a:pt x="2477" y="4624"/>
                  </a:cubicBezTo>
                  <a:cubicBezTo>
                    <a:pt x="2492" y="4638"/>
                    <a:pt x="2506" y="4653"/>
                    <a:pt x="2520" y="4681"/>
                  </a:cubicBezTo>
                  <a:cubicBezTo>
                    <a:pt x="2520" y="4696"/>
                    <a:pt x="2535" y="4710"/>
                    <a:pt x="2549" y="4725"/>
                  </a:cubicBezTo>
                  <a:lnTo>
                    <a:pt x="2578" y="4768"/>
                  </a:lnTo>
                  <a:lnTo>
                    <a:pt x="2607" y="4825"/>
                  </a:lnTo>
                  <a:cubicBezTo>
                    <a:pt x="2621" y="4840"/>
                    <a:pt x="2636" y="4854"/>
                    <a:pt x="2650" y="4869"/>
                  </a:cubicBezTo>
                  <a:cubicBezTo>
                    <a:pt x="2650" y="4883"/>
                    <a:pt x="2664" y="4897"/>
                    <a:pt x="2679" y="4926"/>
                  </a:cubicBezTo>
                  <a:cubicBezTo>
                    <a:pt x="2679" y="4941"/>
                    <a:pt x="2693" y="4955"/>
                    <a:pt x="2708" y="4969"/>
                  </a:cubicBezTo>
                  <a:cubicBezTo>
                    <a:pt x="2722" y="4998"/>
                    <a:pt x="2722" y="5013"/>
                    <a:pt x="2736" y="5027"/>
                  </a:cubicBezTo>
                  <a:lnTo>
                    <a:pt x="2765" y="5070"/>
                  </a:lnTo>
                  <a:cubicBezTo>
                    <a:pt x="2780" y="5099"/>
                    <a:pt x="2794" y="5113"/>
                    <a:pt x="2794" y="5128"/>
                  </a:cubicBezTo>
                  <a:cubicBezTo>
                    <a:pt x="2808" y="5157"/>
                    <a:pt x="2823" y="5171"/>
                    <a:pt x="2823" y="5185"/>
                  </a:cubicBezTo>
                  <a:cubicBezTo>
                    <a:pt x="2837" y="5200"/>
                    <a:pt x="2852" y="5229"/>
                    <a:pt x="2866" y="5243"/>
                  </a:cubicBezTo>
                  <a:cubicBezTo>
                    <a:pt x="2866" y="5257"/>
                    <a:pt x="2880" y="5272"/>
                    <a:pt x="2880" y="5286"/>
                  </a:cubicBezTo>
                  <a:cubicBezTo>
                    <a:pt x="2895" y="5329"/>
                    <a:pt x="2924" y="5358"/>
                    <a:pt x="2938" y="5401"/>
                  </a:cubicBezTo>
                  <a:cubicBezTo>
                    <a:pt x="3874" y="7389"/>
                    <a:pt x="3140" y="9175"/>
                    <a:pt x="3341" y="13308"/>
                  </a:cubicBezTo>
                  <a:cubicBezTo>
                    <a:pt x="3428" y="15655"/>
                    <a:pt x="4637" y="17815"/>
                    <a:pt x="6581" y="19126"/>
                  </a:cubicBezTo>
                  <a:cubicBezTo>
                    <a:pt x="7273" y="19595"/>
                    <a:pt x="8082" y="19853"/>
                    <a:pt x="8907" y="19853"/>
                  </a:cubicBezTo>
                  <a:cubicBezTo>
                    <a:pt x="9044" y="19853"/>
                    <a:pt x="9181" y="19846"/>
                    <a:pt x="9318" y="19832"/>
                  </a:cubicBezTo>
                  <a:lnTo>
                    <a:pt x="9332" y="19832"/>
                  </a:lnTo>
                  <a:cubicBezTo>
                    <a:pt x="10729" y="19702"/>
                    <a:pt x="12112" y="19443"/>
                    <a:pt x="13393" y="18881"/>
                  </a:cubicBezTo>
                  <a:cubicBezTo>
                    <a:pt x="14675" y="18334"/>
                    <a:pt x="15841" y="17455"/>
                    <a:pt x="16576" y="16274"/>
                  </a:cubicBezTo>
                  <a:cubicBezTo>
                    <a:pt x="17310" y="15079"/>
                    <a:pt x="17670" y="13553"/>
                    <a:pt x="17210" y="12242"/>
                  </a:cubicBezTo>
                  <a:lnTo>
                    <a:pt x="17210" y="12242"/>
                  </a:lnTo>
                  <a:cubicBezTo>
                    <a:pt x="17397" y="12516"/>
                    <a:pt x="17670" y="12688"/>
                    <a:pt x="17944" y="12890"/>
                  </a:cubicBezTo>
                  <a:cubicBezTo>
                    <a:pt x="17886" y="12588"/>
                    <a:pt x="17786" y="12300"/>
                    <a:pt x="17670" y="12012"/>
                  </a:cubicBezTo>
                  <a:cubicBezTo>
                    <a:pt x="17253" y="11061"/>
                    <a:pt x="16490" y="10096"/>
                    <a:pt x="15568" y="9621"/>
                  </a:cubicBezTo>
                  <a:cubicBezTo>
                    <a:pt x="14689" y="9160"/>
                    <a:pt x="13941" y="8570"/>
                    <a:pt x="12990" y="8210"/>
                  </a:cubicBezTo>
                  <a:cubicBezTo>
                    <a:pt x="11175" y="7518"/>
                    <a:pt x="9044" y="7187"/>
                    <a:pt x="7618" y="5747"/>
                  </a:cubicBezTo>
                  <a:cubicBezTo>
                    <a:pt x="6697" y="4811"/>
                    <a:pt x="6207" y="3544"/>
                    <a:pt x="5300" y="2608"/>
                  </a:cubicBezTo>
                  <a:cubicBezTo>
                    <a:pt x="4234" y="1499"/>
                    <a:pt x="2938" y="1412"/>
                    <a:pt x="1570" y="995"/>
                  </a:cubicBezTo>
                  <a:cubicBezTo>
                    <a:pt x="1239" y="894"/>
                    <a:pt x="130" y="563"/>
                    <a:pt x="245" y="1"/>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3"/>
            <p:cNvSpPr/>
            <p:nvPr/>
          </p:nvSpPr>
          <p:spPr>
            <a:xfrm flipH="1">
              <a:off x="3103915" y="4761679"/>
              <a:ext cx="530597" cy="205629"/>
            </a:xfrm>
            <a:custGeom>
              <a:avLst/>
              <a:gdLst/>
              <a:ahLst/>
              <a:cxnLst/>
              <a:rect l="l" t="t" r="r" b="b"/>
              <a:pathLst>
                <a:path w="14272" h="5531" extrusionOk="0">
                  <a:moveTo>
                    <a:pt x="8540" y="0"/>
                  </a:moveTo>
                  <a:cubicBezTo>
                    <a:pt x="8540" y="0"/>
                    <a:pt x="8655" y="1397"/>
                    <a:pt x="5919" y="2564"/>
                  </a:cubicBezTo>
                  <a:cubicBezTo>
                    <a:pt x="4997" y="2938"/>
                    <a:pt x="4047" y="3226"/>
                    <a:pt x="3068" y="3413"/>
                  </a:cubicBezTo>
                  <a:cubicBezTo>
                    <a:pt x="763" y="3889"/>
                    <a:pt x="0" y="5530"/>
                    <a:pt x="0" y="5530"/>
                  </a:cubicBezTo>
                  <a:lnTo>
                    <a:pt x="14243" y="5530"/>
                  </a:lnTo>
                  <a:lnTo>
                    <a:pt x="14257" y="3039"/>
                  </a:lnTo>
                  <a:lnTo>
                    <a:pt x="14272" y="418"/>
                  </a:lnTo>
                  <a:lnTo>
                    <a:pt x="8540"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3"/>
            <p:cNvSpPr/>
            <p:nvPr/>
          </p:nvSpPr>
          <p:spPr>
            <a:xfrm flipH="1">
              <a:off x="3102317" y="4856444"/>
              <a:ext cx="529519" cy="113540"/>
            </a:xfrm>
            <a:custGeom>
              <a:avLst/>
              <a:gdLst/>
              <a:ahLst/>
              <a:cxnLst/>
              <a:rect l="l" t="t" r="r" b="b"/>
              <a:pathLst>
                <a:path w="14243" h="3054" extrusionOk="0">
                  <a:moveTo>
                    <a:pt x="5847" y="0"/>
                  </a:moveTo>
                  <a:cubicBezTo>
                    <a:pt x="4925" y="389"/>
                    <a:pt x="3975" y="677"/>
                    <a:pt x="2996" y="864"/>
                  </a:cubicBezTo>
                  <a:cubicBezTo>
                    <a:pt x="691" y="1340"/>
                    <a:pt x="0" y="3053"/>
                    <a:pt x="0" y="3053"/>
                  </a:cubicBezTo>
                  <a:lnTo>
                    <a:pt x="14243" y="3053"/>
                  </a:lnTo>
                  <a:lnTo>
                    <a:pt x="14185" y="490"/>
                  </a:lnTo>
                  <a:cubicBezTo>
                    <a:pt x="12889" y="850"/>
                    <a:pt x="10916" y="1685"/>
                    <a:pt x="7532" y="1959"/>
                  </a:cubicBezTo>
                  <a:cubicBezTo>
                    <a:pt x="7172" y="1268"/>
                    <a:pt x="6495" y="576"/>
                    <a:pt x="5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3"/>
            <p:cNvSpPr/>
            <p:nvPr/>
          </p:nvSpPr>
          <p:spPr>
            <a:xfrm flipH="1">
              <a:off x="2996287" y="2912396"/>
              <a:ext cx="420329" cy="1923192"/>
            </a:xfrm>
            <a:custGeom>
              <a:avLst/>
              <a:gdLst/>
              <a:ahLst/>
              <a:cxnLst/>
              <a:rect l="l" t="t" r="r" b="b"/>
              <a:pathLst>
                <a:path w="11306" h="51730" extrusionOk="0">
                  <a:moveTo>
                    <a:pt x="4666" y="0"/>
                  </a:moveTo>
                  <a:cubicBezTo>
                    <a:pt x="2852" y="0"/>
                    <a:pt x="1167" y="764"/>
                    <a:pt x="620" y="2578"/>
                  </a:cubicBezTo>
                  <a:cubicBezTo>
                    <a:pt x="404" y="3284"/>
                    <a:pt x="288" y="4983"/>
                    <a:pt x="231" y="7345"/>
                  </a:cubicBezTo>
                  <a:cubicBezTo>
                    <a:pt x="216" y="7719"/>
                    <a:pt x="202" y="8108"/>
                    <a:pt x="202" y="8511"/>
                  </a:cubicBezTo>
                  <a:cubicBezTo>
                    <a:pt x="0" y="21516"/>
                    <a:pt x="1426" y="50102"/>
                    <a:pt x="1426" y="50102"/>
                  </a:cubicBezTo>
                  <a:lnTo>
                    <a:pt x="9001" y="51730"/>
                  </a:lnTo>
                  <a:cubicBezTo>
                    <a:pt x="9001" y="51730"/>
                    <a:pt x="10643" y="16029"/>
                    <a:pt x="11032" y="8511"/>
                  </a:cubicBezTo>
                  <a:cubicBezTo>
                    <a:pt x="11061" y="7964"/>
                    <a:pt x="11089" y="7561"/>
                    <a:pt x="11104" y="7345"/>
                  </a:cubicBezTo>
                  <a:cubicBezTo>
                    <a:pt x="11104" y="7331"/>
                    <a:pt x="11104" y="7316"/>
                    <a:pt x="11104" y="7302"/>
                  </a:cubicBezTo>
                  <a:cubicBezTo>
                    <a:pt x="11305" y="4349"/>
                    <a:pt x="10528" y="3313"/>
                    <a:pt x="9606" y="2132"/>
                  </a:cubicBezTo>
                  <a:cubicBezTo>
                    <a:pt x="8584" y="821"/>
                    <a:pt x="6553" y="0"/>
                    <a:pt x="4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flipH="1">
              <a:off x="2996287" y="2912359"/>
              <a:ext cx="411778" cy="272585"/>
            </a:xfrm>
            <a:custGeom>
              <a:avLst/>
              <a:gdLst/>
              <a:ahLst/>
              <a:cxnLst/>
              <a:rect l="l" t="t" r="r" b="b"/>
              <a:pathLst>
                <a:path w="11076" h="7332" extrusionOk="0">
                  <a:moveTo>
                    <a:pt x="4441" y="0"/>
                  </a:moveTo>
                  <a:cubicBezTo>
                    <a:pt x="2623" y="0"/>
                    <a:pt x="934" y="762"/>
                    <a:pt x="390" y="2579"/>
                  </a:cubicBezTo>
                  <a:cubicBezTo>
                    <a:pt x="174" y="3285"/>
                    <a:pt x="58" y="4984"/>
                    <a:pt x="1" y="7332"/>
                  </a:cubicBezTo>
                  <a:lnTo>
                    <a:pt x="10874" y="7332"/>
                  </a:lnTo>
                  <a:cubicBezTo>
                    <a:pt x="10874" y="7332"/>
                    <a:pt x="10874" y="7317"/>
                    <a:pt x="10874" y="7303"/>
                  </a:cubicBezTo>
                  <a:cubicBezTo>
                    <a:pt x="11075" y="4350"/>
                    <a:pt x="10298" y="3314"/>
                    <a:pt x="9376" y="2133"/>
                  </a:cubicBezTo>
                  <a:cubicBezTo>
                    <a:pt x="8350" y="820"/>
                    <a:pt x="6326" y="0"/>
                    <a:pt x="4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flipH="1">
              <a:off x="2744112" y="4761679"/>
              <a:ext cx="529556" cy="205629"/>
            </a:xfrm>
            <a:custGeom>
              <a:avLst/>
              <a:gdLst/>
              <a:ahLst/>
              <a:cxnLst/>
              <a:rect l="l" t="t" r="r" b="b"/>
              <a:pathLst>
                <a:path w="14244" h="5531" extrusionOk="0">
                  <a:moveTo>
                    <a:pt x="8411" y="0"/>
                  </a:moveTo>
                  <a:lnTo>
                    <a:pt x="8411" y="0"/>
                  </a:lnTo>
                  <a:cubicBezTo>
                    <a:pt x="8411" y="0"/>
                    <a:pt x="8569" y="1397"/>
                    <a:pt x="5862" y="2564"/>
                  </a:cubicBezTo>
                  <a:cubicBezTo>
                    <a:pt x="4940" y="2938"/>
                    <a:pt x="3990" y="3226"/>
                    <a:pt x="3025" y="3413"/>
                  </a:cubicBezTo>
                  <a:cubicBezTo>
                    <a:pt x="721" y="3889"/>
                    <a:pt x="1" y="5530"/>
                    <a:pt x="1" y="5530"/>
                  </a:cubicBezTo>
                  <a:lnTo>
                    <a:pt x="14243" y="5530"/>
                  </a:lnTo>
                  <a:lnTo>
                    <a:pt x="14200" y="3039"/>
                  </a:lnTo>
                  <a:lnTo>
                    <a:pt x="14171" y="418"/>
                  </a:lnTo>
                  <a:lnTo>
                    <a:pt x="84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flipH="1">
              <a:off x="2744112" y="4856444"/>
              <a:ext cx="529556" cy="110863"/>
            </a:xfrm>
            <a:custGeom>
              <a:avLst/>
              <a:gdLst/>
              <a:ahLst/>
              <a:cxnLst/>
              <a:rect l="l" t="t" r="r" b="b"/>
              <a:pathLst>
                <a:path w="14244" h="2982" extrusionOk="0">
                  <a:moveTo>
                    <a:pt x="5862" y="0"/>
                  </a:moveTo>
                  <a:cubicBezTo>
                    <a:pt x="4940" y="389"/>
                    <a:pt x="3990" y="677"/>
                    <a:pt x="3025" y="864"/>
                  </a:cubicBezTo>
                  <a:cubicBezTo>
                    <a:pt x="721" y="1340"/>
                    <a:pt x="1" y="2981"/>
                    <a:pt x="1" y="2981"/>
                  </a:cubicBezTo>
                  <a:lnTo>
                    <a:pt x="14243" y="2981"/>
                  </a:lnTo>
                  <a:lnTo>
                    <a:pt x="14200" y="490"/>
                  </a:lnTo>
                  <a:cubicBezTo>
                    <a:pt x="12918" y="850"/>
                    <a:pt x="10960" y="1685"/>
                    <a:pt x="7590" y="1959"/>
                  </a:cubicBezTo>
                  <a:cubicBezTo>
                    <a:pt x="7201" y="1268"/>
                    <a:pt x="6510" y="576"/>
                    <a:pt x="58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flipH="1">
              <a:off x="2678270" y="2912396"/>
              <a:ext cx="409622" cy="1923192"/>
            </a:xfrm>
            <a:custGeom>
              <a:avLst/>
              <a:gdLst/>
              <a:ahLst/>
              <a:cxnLst/>
              <a:rect l="l" t="t" r="r" b="b"/>
              <a:pathLst>
                <a:path w="11018" h="51730" extrusionOk="0">
                  <a:moveTo>
                    <a:pt x="4292" y="0"/>
                  </a:moveTo>
                  <a:cubicBezTo>
                    <a:pt x="2478" y="0"/>
                    <a:pt x="793" y="764"/>
                    <a:pt x="289" y="2578"/>
                  </a:cubicBezTo>
                  <a:cubicBezTo>
                    <a:pt x="102" y="3284"/>
                    <a:pt x="15" y="4983"/>
                    <a:pt x="1" y="7345"/>
                  </a:cubicBezTo>
                  <a:cubicBezTo>
                    <a:pt x="1" y="7719"/>
                    <a:pt x="1" y="8108"/>
                    <a:pt x="15" y="8511"/>
                  </a:cubicBezTo>
                  <a:cubicBezTo>
                    <a:pt x="116" y="21516"/>
                    <a:pt x="2175" y="50102"/>
                    <a:pt x="2175" y="50102"/>
                  </a:cubicBezTo>
                  <a:lnTo>
                    <a:pt x="9794" y="51730"/>
                  </a:lnTo>
                  <a:cubicBezTo>
                    <a:pt x="9794" y="51730"/>
                    <a:pt x="10615" y="16029"/>
                    <a:pt x="10845" y="8511"/>
                  </a:cubicBezTo>
                  <a:cubicBezTo>
                    <a:pt x="10859" y="7964"/>
                    <a:pt x="10874" y="7561"/>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flipH="1">
              <a:off x="2678270" y="2912359"/>
              <a:ext cx="409622" cy="272585"/>
            </a:xfrm>
            <a:custGeom>
              <a:avLst/>
              <a:gdLst/>
              <a:ahLst/>
              <a:cxnLst/>
              <a:rect l="l" t="t" r="r" b="b"/>
              <a:pathLst>
                <a:path w="11018" h="7332" extrusionOk="0">
                  <a:moveTo>
                    <a:pt x="4291" y="0"/>
                  </a:moveTo>
                  <a:cubicBezTo>
                    <a:pt x="2473" y="0"/>
                    <a:pt x="798" y="762"/>
                    <a:pt x="289" y="2579"/>
                  </a:cubicBezTo>
                  <a:cubicBezTo>
                    <a:pt x="102" y="3285"/>
                    <a:pt x="15" y="4984"/>
                    <a:pt x="1" y="7332"/>
                  </a:cubicBezTo>
                  <a:lnTo>
                    <a:pt x="10888" y="7332"/>
                  </a:lnTo>
                  <a:cubicBezTo>
                    <a:pt x="10888" y="7332"/>
                    <a:pt x="10888" y="7317"/>
                    <a:pt x="10888" y="7303"/>
                  </a:cubicBezTo>
                  <a:cubicBezTo>
                    <a:pt x="11018" y="4350"/>
                    <a:pt x="10226" y="3314"/>
                    <a:pt x="9275" y="2133"/>
                  </a:cubicBezTo>
                  <a:cubicBezTo>
                    <a:pt x="8219" y="820"/>
                    <a:pt x="6178" y="0"/>
                    <a:pt x="4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flipH="1">
              <a:off x="3343227" y="2144085"/>
              <a:ext cx="599710" cy="525207"/>
            </a:xfrm>
            <a:custGeom>
              <a:avLst/>
              <a:gdLst/>
              <a:ahLst/>
              <a:cxnLst/>
              <a:rect l="l" t="t" r="r" b="b"/>
              <a:pathLst>
                <a:path w="16131" h="14127" extrusionOk="0">
                  <a:moveTo>
                    <a:pt x="1585" y="0"/>
                  </a:moveTo>
                  <a:lnTo>
                    <a:pt x="1" y="1829"/>
                  </a:lnTo>
                  <a:cubicBezTo>
                    <a:pt x="1" y="1829"/>
                    <a:pt x="5848" y="13451"/>
                    <a:pt x="8656" y="14099"/>
                  </a:cubicBezTo>
                  <a:cubicBezTo>
                    <a:pt x="8736" y="14118"/>
                    <a:pt x="8819" y="14127"/>
                    <a:pt x="8907" y="14127"/>
                  </a:cubicBezTo>
                  <a:cubicBezTo>
                    <a:pt x="11211" y="14127"/>
                    <a:pt x="16130" y="7964"/>
                    <a:pt x="16130" y="7964"/>
                  </a:cubicBezTo>
                  <a:lnTo>
                    <a:pt x="12184" y="4695"/>
                  </a:lnTo>
                  <a:lnTo>
                    <a:pt x="9319" y="7129"/>
                  </a:lnTo>
                  <a:lnTo>
                    <a:pt x="1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flipH="1">
              <a:off x="3882375" y="2115161"/>
              <a:ext cx="240985" cy="118373"/>
            </a:xfrm>
            <a:custGeom>
              <a:avLst/>
              <a:gdLst/>
              <a:ahLst/>
              <a:cxnLst/>
              <a:rect l="l" t="t" r="r" b="b"/>
              <a:pathLst>
                <a:path w="6482" h="3184" extrusionOk="0">
                  <a:moveTo>
                    <a:pt x="418" y="1"/>
                  </a:moveTo>
                  <a:cubicBezTo>
                    <a:pt x="73" y="87"/>
                    <a:pt x="1" y="548"/>
                    <a:pt x="303" y="735"/>
                  </a:cubicBezTo>
                  <a:cubicBezTo>
                    <a:pt x="505" y="822"/>
                    <a:pt x="3011" y="980"/>
                    <a:pt x="3011" y="980"/>
                  </a:cubicBezTo>
                  <a:lnTo>
                    <a:pt x="3011" y="3155"/>
                  </a:lnTo>
                  <a:lnTo>
                    <a:pt x="5012" y="3183"/>
                  </a:lnTo>
                  <a:cubicBezTo>
                    <a:pt x="5019" y="3184"/>
                    <a:pt x="5025" y="3184"/>
                    <a:pt x="5032" y="3184"/>
                  </a:cubicBezTo>
                  <a:cubicBezTo>
                    <a:pt x="5423" y="3184"/>
                    <a:pt x="6067" y="2758"/>
                    <a:pt x="6251" y="2305"/>
                  </a:cubicBezTo>
                  <a:cubicBezTo>
                    <a:pt x="6452" y="1743"/>
                    <a:pt x="6481" y="1138"/>
                    <a:pt x="6352" y="562"/>
                  </a:cubicBezTo>
                  <a:cubicBezTo>
                    <a:pt x="6265" y="231"/>
                    <a:pt x="5977" y="1"/>
                    <a:pt x="5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flipH="1">
              <a:off x="3880776" y="2073411"/>
              <a:ext cx="127482" cy="89003"/>
            </a:xfrm>
            <a:custGeom>
              <a:avLst/>
              <a:gdLst/>
              <a:ahLst/>
              <a:cxnLst/>
              <a:rect l="l" t="t" r="r" b="b"/>
              <a:pathLst>
                <a:path w="3429" h="2394" extrusionOk="0">
                  <a:moveTo>
                    <a:pt x="318" y="0"/>
                  </a:moveTo>
                  <a:cubicBezTo>
                    <a:pt x="275" y="0"/>
                    <a:pt x="231" y="0"/>
                    <a:pt x="188" y="15"/>
                  </a:cubicBezTo>
                  <a:cubicBezTo>
                    <a:pt x="1" y="87"/>
                    <a:pt x="188" y="605"/>
                    <a:pt x="390" y="764"/>
                  </a:cubicBezTo>
                  <a:cubicBezTo>
                    <a:pt x="548" y="893"/>
                    <a:pt x="793" y="1138"/>
                    <a:pt x="1110" y="1196"/>
                  </a:cubicBezTo>
                  <a:cubicBezTo>
                    <a:pt x="1192" y="1206"/>
                    <a:pt x="1275" y="1211"/>
                    <a:pt x="1359" y="1211"/>
                  </a:cubicBezTo>
                  <a:cubicBezTo>
                    <a:pt x="1512" y="1211"/>
                    <a:pt x="1667" y="1195"/>
                    <a:pt x="1816" y="1167"/>
                  </a:cubicBezTo>
                  <a:cubicBezTo>
                    <a:pt x="1816" y="1167"/>
                    <a:pt x="1902" y="1973"/>
                    <a:pt x="2075" y="2218"/>
                  </a:cubicBezTo>
                  <a:cubicBezTo>
                    <a:pt x="2161" y="2362"/>
                    <a:pt x="2377" y="2377"/>
                    <a:pt x="2737" y="2391"/>
                  </a:cubicBezTo>
                  <a:cubicBezTo>
                    <a:pt x="2755" y="2393"/>
                    <a:pt x="2773" y="2394"/>
                    <a:pt x="2791" y="2394"/>
                  </a:cubicBezTo>
                  <a:cubicBezTo>
                    <a:pt x="3072" y="2394"/>
                    <a:pt x="3315" y="2186"/>
                    <a:pt x="3342" y="1901"/>
                  </a:cubicBezTo>
                  <a:cubicBezTo>
                    <a:pt x="3428" y="1282"/>
                    <a:pt x="3184" y="533"/>
                    <a:pt x="2708" y="173"/>
                  </a:cubicBezTo>
                  <a:cubicBezTo>
                    <a:pt x="2661" y="141"/>
                    <a:pt x="2579" y="128"/>
                    <a:pt x="2476" y="128"/>
                  </a:cubicBezTo>
                  <a:cubicBezTo>
                    <a:pt x="2172" y="128"/>
                    <a:pt x="1685" y="238"/>
                    <a:pt x="1384" y="260"/>
                  </a:cubicBezTo>
                  <a:cubicBezTo>
                    <a:pt x="836" y="116"/>
                    <a:pt x="519" y="0"/>
                    <a:pt x="3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flipH="1">
              <a:off x="3958403" y="2148175"/>
              <a:ext cx="75545" cy="90341"/>
            </a:xfrm>
            <a:custGeom>
              <a:avLst/>
              <a:gdLst/>
              <a:ahLst/>
              <a:cxnLst/>
              <a:rect l="l" t="t" r="r" b="b"/>
              <a:pathLst>
                <a:path w="2032" h="2430" extrusionOk="0">
                  <a:moveTo>
                    <a:pt x="672" y="0"/>
                  </a:moveTo>
                  <a:cubicBezTo>
                    <a:pt x="555" y="0"/>
                    <a:pt x="437" y="2"/>
                    <a:pt x="318" y="6"/>
                  </a:cubicBezTo>
                  <a:cubicBezTo>
                    <a:pt x="159" y="6"/>
                    <a:pt x="30" y="135"/>
                    <a:pt x="30" y="294"/>
                  </a:cubicBezTo>
                  <a:lnTo>
                    <a:pt x="15" y="625"/>
                  </a:lnTo>
                  <a:lnTo>
                    <a:pt x="15" y="884"/>
                  </a:lnTo>
                  <a:lnTo>
                    <a:pt x="1" y="1662"/>
                  </a:lnTo>
                  <a:lnTo>
                    <a:pt x="1" y="1935"/>
                  </a:lnTo>
                  <a:lnTo>
                    <a:pt x="1" y="2022"/>
                  </a:lnTo>
                  <a:cubicBezTo>
                    <a:pt x="1" y="2238"/>
                    <a:pt x="130" y="2425"/>
                    <a:pt x="274" y="2425"/>
                  </a:cubicBezTo>
                  <a:cubicBezTo>
                    <a:pt x="334" y="2428"/>
                    <a:pt x="399" y="2430"/>
                    <a:pt x="466" y="2430"/>
                  </a:cubicBezTo>
                  <a:cubicBezTo>
                    <a:pt x="721" y="2430"/>
                    <a:pt x="998" y="2404"/>
                    <a:pt x="1066" y="2324"/>
                  </a:cubicBezTo>
                  <a:cubicBezTo>
                    <a:pt x="1124" y="2223"/>
                    <a:pt x="1153" y="2108"/>
                    <a:pt x="1153" y="1993"/>
                  </a:cubicBezTo>
                  <a:cubicBezTo>
                    <a:pt x="1153" y="1878"/>
                    <a:pt x="1153" y="1763"/>
                    <a:pt x="1138" y="1662"/>
                  </a:cubicBezTo>
                  <a:lnTo>
                    <a:pt x="1138" y="1662"/>
                  </a:lnTo>
                  <a:cubicBezTo>
                    <a:pt x="1138" y="1662"/>
                    <a:pt x="1160" y="1664"/>
                    <a:pt x="1194" y="1664"/>
                  </a:cubicBezTo>
                  <a:cubicBezTo>
                    <a:pt x="1286" y="1664"/>
                    <a:pt x="1472" y="1648"/>
                    <a:pt x="1556" y="1532"/>
                  </a:cubicBezTo>
                  <a:cubicBezTo>
                    <a:pt x="1671" y="1374"/>
                    <a:pt x="1570" y="884"/>
                    <a:pt x="1570" y="884"/>
                  </a:cubicBezTo>
                  <a:cubicBezTo>
                    <a:pt x="1570" y="884"/>
                    <a:pt x="1945" y="884"/>
                    <a:pt x="2003" y="755"/>
                  </a:cubicBezTo>
                  <a:cubicBezTo>
                    <a:pt x="2031" y="683"/>
                    <a:pt x="2031" y="596"/>
                    <a:pt x="2031" y="524"/>
                  </a:cubicBezTo>
                  <a:cubicBezTo>
                    <a:pt x="2031" y="452"/>
                    <a:pt x="2031" y="395"/>
                    <a:pt x="2031" y="322"/>
                  </a:cubicBezTo>
                  <a:cubicBezTo>
                    <a:pt x="2031" y="193"/>
                    <a:pt x="1930" y="78"/>
                    <a:pt x="1801" y="63"/>
                  </a:cubicBezTo>
                  <a:cubicBezTo>
                    <a:pt x="1427" y="19"/>
                    <a:pt x="1053" y="0"/>
                    <a:pt x="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3"/>
            <p:cNvSpPr/>
            <p:nvPr/>
          </p:nvSpPr>
          <p:spPr>
            <a:xfrm flipH="1">
              <a:off x="3958403" y="2167247"/>
              <a:ext cx="74987" cy="13830"/>
            </a:xfrm>
            <a:custGeom>
              <a:avLst/>
              <a:gdLst/>
              <a:ahLst/>
              <a:cxnLst/>
              <a:rect l="l" t="t" r="r" b="b"/>
              <a:pathLst>
                <a:path w="2017" h="372" extrusionOk="0">
                  <a:moveTo>
                    <a:pt x="1746" y="1"/>
                  </a:moveTo>
                  <a:cubicBezTo>
                    <a:pt x="1227" y="1"/>
                    <a:pt x="371" y="76"/>
                    <a:pt x="0" y="112"/>
                  </a:cubicBezTo>
                  <a:lnTo>
                    <a:pt x="0" y="371"/>
                  </a:lnTo>
                  <a:lnTo>
                    <a:pt x="1555" y="371"/>
                  </a:lnTo>
                  <a:cubicBezTo>
                    <a:pt x="1555" y="371"/>
                    <a:pt x="1930" y="371"/>
                    <a:pt x="1988" y="242"/>
                  </a:cubicBezTo>
                  <a:cubicBezTo>
                    <a:pt x="2016" y="170"/>
                    <a:pt x="2016" y="83"/>
                    <a:pt x="2016" y="11"/>
                  </a:cubicBezTo>
                  <a:cubicBezTo>
                    <a:pt x="1945" y="4"/>
                    <a:pt x="1853" y="1"/>
                    <a:pt x="1746"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3"/>
            <p:cNvSpPr/>
            <p:nvPr/>
          </p:nvSpPr>
          <p:spPr>
            <a:xfrm flipH="1">
              <a:off x="3990524" y="2208886"/>
              <a:ext cx="43423" cy="11785"/>
            </a:xfrm>
            <a:custGeom>
              <a:avLst/>
              <a:gdLst/>
              <a:ahLst/>
              <a:cxnLst/>
              <a:rect l="l" t="t" r="r" b="b"/>
              <a:pathLst>
                <a:path w="1168" h="317" extrusionOk="0">
                  <a:moveTo>
                    <a:pt x="1" y="0"/>
                  </a:moveTo>
                  <a:lnTo>
                    <a:pt x="1" y="259"/>
                  </a:lnTo>
                  <a:lnTo>
                    <a:pt x="1167" y="317"/>
                  </a:lnTo>
                  <a:cubicBezTo>
                    <a:pt x="1167" y="216"/>
                    <a:pt x="1167" y="101"/>
                    <a:pt x="1153" y="14"/>
                  </a:cubicBezTo>
                  <a:lnTo>
                    <a:pt x="1"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3"/>
            <p:cNvSpPr/>
            <p:nvPr/>
          </p:nvSpPr>
          <p:spPr>
            <a:xfrm flipH="1">
              <a:off x="3082501" y="2071255"/>
              <a:ext cx="466355" cy="449773"/>
            </a:xfrm>
            <a:custGeom>
              <a:avLst/>
              <a:gdLst/>
              <a:ahLst/>
              <a:cxnLst/>
              <a:rect l="l" t="t" r="r" b="b"/>
              <a:pathLst>
                <a:path w="12544" h="12098" extrusionOk="0">
                  <a:moveTo>
                    <a:pt x="9188" y="1"/>
                  </a:moveTo>
                  <a:cubicBezTo>
                    <a:pt x="9131" y="1"/>
                    <a:pt x="9059" y="1"/>
                    <a:pt x="8987" y="30"/>
                  </a:cubicBezTo>
                  <a:cubicBezTo>
                    <a:pt x="7561" y="534"/>
                    <a:pt x="3327" y="4220"/>
                    <a:pt x="0" y="7331"/>
                  </a:cubicBezTo>
                  <a:lnTo>
                    <a:pt x="5228" y="12098"/>
                  </a:lnTo>
                  <a:cubicBezTo>
                    <a:pt x="6855" y="10499"/>
                    <a:pt x="9836" y="7475"/>
                    <a:pt x="10326" y="6611"/>
                  </a:cubicBezTo>
                  <a:cubicBezTo>
                    <a:pt x="12544" y="2708"/>
                    <a:pt x="10340" y="1"/>
                    <a:pt x="9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3"/>
            <p:cNvSpPr/>
            <p:nvPr/>
          </p:nvSpPr>
          <p:spPr>
            <a:xfrm flipH="1">
              <a:off x="2678270" y="2050324"/>
              <a:ext cx="763514" cy="1050041"/>
            </a:xfrm>
            <a:custGeom>
              <a:avLst/>
              <a:gdLst/>
              <a:ahLst/>
              <a:cxnLst/>
              <a:rect l="l" t="t" r="r" b="b"/>
              <a:pathLst>
                <a:path w="20537" h="28244" extrusionOk="0">
                  <a:moveTo>
                    <a:pt x="12355" y="0"/>
                  </a:moveTo>
                  <a:cubicBezTo>
                    <a:pt x="12269" y="0"/>
                    <a:pt x="12183" y="1"/>
                    <a:pt x="12098" y="2"/>
                  </a:cubicBezTo>
                  <a:cubicBezTo>
                    <a:pt x="9865" y="2"/>
                    <a:pt x="7561" y="247"/>
                    <a:pt x="7561" y="247"/>
                  </a:cubicBezTo>
                  <a:lnTo>
                    <a:pt x="7576" y="247"/>
                  </a:lnTo>
                  <a:cubicBezTo>
                    <a:pt x="7273" y="276"/>
                    <a:pt x="6985" y="319"/>
                    <a:pt x="6712" y="391"/>
                  </a:cubicBezTo>
                  <a:cubicBezTo>
                    <a:pt x="6496" y="449"/>
                    <a:pt x="6308" y="521"/>
                    <a:pt x="6107" y="593"/>
                  </a:cubicBezTo>
                  <a:cubicBezTo>
                    <a:pt x="5588" y="780"/>
                    <a:pt x="5142" y="1140"/>
                    <a:pt x="4854" y="1601"/>
                  </a:cubicBezTo>
                  <a:cubicBezTo>
                    <a:pt x="4566" y="2119"/>
                    <a:pt x="4364" y="4265"/>
                    <a:pt x="4249" y="6684"/>
                  </a:cubicBezTo>
                  <a:cubicBezTo>
                    <a:pt x="4076" y="9997"/>
                    <a:pt x="4033" y="13799"/>
                    <a:pt x="4033" y="14620"/>
                  </a:cubicBezTo>
                  <a:cubicBezTo>
                    <a:pt x="3428" y="17413"/>
                    <a:pt x="1009" y="23087"/>
                    <a:pt x="1" y="28243"/>
                  </a:cubicBezTo>
                  <a:lnTo>
                    <a:pt x="20537" y="28243"/>
                  </a:lnTo>
                  <a:cubicBezTo>
                    <a:pt x="20321" y="26731"/>
                    <a:pt x="19442" y="20610"/>
                    <a:pt x="18650" y="17413"/>
                  </a:cubicBezTo>
                  <a:cubicBezTo>
                    <a:pt x="18535" y="16909"/>
                    <a:pt x="18391" y="16405"/>
                    <a:pt x="18204" y="15916"/>
                  </a:cubicBezTo>
                  <a:cubicBezTo>
                    <a:pt x="18938" y="11077"/>
                    <a:pt x="19399" y="7059"/>
                    <a:pt x="19471" y="4553"/>
                  </a:cubicBezTo>
                  <a:cubicBezTo>
                    <a:pt x="19500" y="3127"/>
                    <a:pt x="19399" y="2191"/>
                    <a:pt x="19154" y="1874"/>
                  </a:cubicBezTo>
                  <a:cubicBezTo>
                    <a:pt x="18722" y="1313"/>
                    <a:pt x="18017" y="938"/>
                    <a:pt x="16922" y="636"/>
                  </a:cubicBezTo>
                  <a:cubicBezTo>
                    <a:pt x="16692" y="564"/>
                    <a:pt x="16461" y="506"/>
                    <a:pt x="16216" y="449"/>
                  </a:cubicBezTo>
                  <a:cubicBezTo>
                    <a:pt x="16015" y="405"/>
                    <a:pt x="15799" y="362"/>
                    <a:pt x="15568" y="319"/>
                  </a:cubicBezTo>
                  <a:cubicBezTo>
                    <a:pt x="15280" y="276"/>
                    <a:pt x="14963" y="218"/>
                    <a:pt x="14632" y="161"/>
                  </a:cubicBezTo>
                  <a:cubicBezTo>
                    <a:pt x="13868" y="57"/>
                    <a:pt x="13116" y="0"/>
                    <a:pt x="12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3"/>
            <p:cNvSpPr/>
            <p:nvPr/>
          </p:nvSpPr>
          <p:spPr>
            <a:xfrm flipH="1">
              <a:off x="2854417" y="2050361"/>
              <a:ext cx="345379" cy="254926"/>
            </a:xfrm>
            <a:custGeom>
              <a:avLst/>
              <a:gdLst/>
              <a:ahLst/>
              <a:cxnLst/>
              <a:rect l="l" t="t" r="r" b="b"/>
              <a:pathLst>
                <a:path w="9290" h="6857" extrusionOk="0">
                  <a:moveTo>
                    <a:pt x="5579" y="0"/>
                  </a:moveTo>
                  <a:cubicBezTo>
                    <a:pt x="3357" y="0"/>
                    <a:pt x="1067" y="246"/>
                    <a:pt x="1067" y="246"/>
                  </a:cubicBezTo>
                  <a:cubicBezTo>
                    <a:pt x="764" y="275"/>
                    <a:pt x="476" y="318"/>
                    <a:pt x="188" y="390"/>
                  </a:cubicBezTo>
                  <a:cubicBezTo>
                    <a:pt x="1" y="448"/>
                    <a:pt x="1513" y="5315"/>
                    <a:pt x="2809" y="6856"/>
                  </a:cubicBezTo>
                  <a:cubicBezTo>
                    <a:pt x="5805" y="3414"/>
                    <a:pt x="9290" y="361"/>
                    <a:pt x="9059" y="318"/>
                  </a:cubicBezTo>
                  <a:cubicBezTo>
                    <a:pt x="8771" y="275"/>
                    <a:pt x="8454" y="217"/>
                    <a:pt x="8123" y="160"/>
                  </a:cubicBezTo>
                  <a:cubicBezTo>
                    <a:pt x="7397" y="42"/>
                    <a:pt x="6493" y="0"/>
                    <a:pt x="5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3"/>
            <p:cNvSpPr/>
            <p:nvPr/>
          </p:nvSpPr>
          <p:spPr>
            <a:xfrm flipH="1">
              <a:off x="2879029" y="2319154"/>
              <a:ext cx="152093" cy="174139"/>
            </a:xfrm>
            <a:custGeom>
              <a:avLst/>
              <a:gdLst/>
              <a:ahLst/>
              <a:cxnLst/>
              <a:rect l="l" t="t" r="r" b="b"/>
              <a:pathLst>
                <a:path w="4091" h="4684" extrusionOk="0">
                  <a:moveTo>
                    <a:pt x="0" y="1"/>
                  </a:moveTo>
                  <a:lnTo>
                    <a:pt x="0" y="3270"/>
                  </a:lnTo>
                  <a:cubicBezTo>
                    <a:pt x="0" y="3270"/>
                    <a:pt x="101" y="4220"/>
                    <a:pt x="1368" y="4580"/>
                  </a:cubicBezTo>
                  <a:cubicBezTo>
                    <a:pt x="1621" y="4652"/>
                    <a:pt x="1870" y="4684"/>
                    <a:pt x="2108" y="4684"/>
                  </a:cubicBezTo>
                  <a:cubicBezTo>
                    <a:pt x="3069" y="4684"/>
                    <a:pt x="3857" y="4169"/>
                    <a:pt x="3961" y="3673"/>
                  </a:cubicBezTo>
                  <a:cubicBezTo>
                    <a:pt x="4090" y="2996"/>
                    <a:pt x="4018" y="145"/>
                    <a:pt x="4004" y="87"/>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3"/>
            <p:cNvSpPr/>
            <p:nvPr/>
          </p:nvSpPr>
          <p:spPr>
            <a:xfrm flipH="1">
              <a:off x="2274560" y="2309005"/>
              <a:ext cx="547216" cy="882371"/>
            </a:xfrm>
            <a:custGeom>
              <a:avLst/>
              <a:gdLst/>
              <a:ahLst/>
              <a:cxnLst/>
              <a:rect l="l" t="t" r="r" b="b"/>
              <a:pathLst>
                <a:path w="14719" h="23734" extrusionOk="0">
                  <a:moveTo>
                    <a:pt x="8324" y="0"/>
                  </a:moveTo>
                  <a:lnTo>
                    <a:pt x="3788" y="3946"/>
                  </a:lnTo>
                  <a:lnTo>
                    <a:pt x="7158" y="7402"/>
                  </a:lnTo>
                  <a:cubicBezTo>
                    <a:pt x="7158" y="7402"/>
                    <a:pt x="922" y="18232"/>
                    <a:pt x="735" y="18390"/>
                  </a:cubicBezTo>
                  <a:cubicBezTo>
                    <a:pt x="547" y="18549"/>
                    <a:pt x="605" y="20191"/>
                    <a:pt x="605" y="20191"/>
                  </a:cubicBezTo>
                  <a:cubicBezTo>
                    <a:pt x="605" y="20191"/>
                    <a:pt x="0" y="20738"/>
                    <a:pt x="115" y="20939"/>
                  </a:cubicBezTo>
                  <a:cubicBezTo>
                    <a:pt x="187" y="21094"/>
                    <a:pt x="252" y="21153"/>
                    <a:pt x="378" y="21153"/>
                  </a:cubicBezTo>
                  <a:cubicBezTo>
                    <a:pt x="428" y="21153"/>
                    <a:pt x="488" y="21143"/>
                    <a:pt x="562" y="21127"/>
                  </a:cubicBezTo>
                  <a:cubicBezTo>
                    <a:pt x="821" y="21069"/>
                    <a:pt x="1296" y="20752"/>
                    <a:pt x="1368" y="20565"/>
                  </a:cubicBezTo>
                  <a:cubicBezTo>
                    <a:pt x="1455" y="20234"/>
                    <a:pt x="1512" y="19888"/>
                    <a:pt x="1556" y="19543"/>
                  </a:cubicBezTo>
                  <a:lnTo>
                    <a:pt x="2088" y="19543"/>
                  </a:lnTo>
                  <a:cubicBezTo>
                    <a:pt x="2088" y="19543"/>
                    <a:pt x="3096" y="21184"/>
                    <a:pt x="3240" y="21501"/>
                  </a:cubicBezTo>
                  <a:cubicBezTo>
                    <a:pt x="3240" y="21919"/>
                    <a:pt x="3500" y="23733"/>
                    <a:pt x="4047" y="23733"/>
                  </a:cubicBezTo>
                  <a:cubicBezTo>
                    <a:pt x="4407" y="23733"/>
                    <a:pt x="4249" y="22164"/>
                    <a:pt x="4177" y="21746"/>
                  </a:cubicBezTo>
                  <a:cubicBezTo>
                    <a:pt x="4090" y="21328"/>
                    <a:pt x="3572" y="19456"/>
                    <a:pt x="3572" y="19456"/>
                  </a:cubicBezTo>
                  <a:cubicBezTo>
                    <a:pt x="3572" y="19456"/>
                    <a:pt x="13869" y="9001"/>
                    <a:pt x="14301" y="6970"/>
                  </a:cubicBezTo>
                  <a:cubicBezTo>
                    <a:pt x="14718" y="4954"/>
                    <a:pt x="8324" y="0"/>
                    <a:pt x="83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3"/>
            <p:cNvSpPr/>
            <p:nvPr/>
          </p:nvSpPr>
          <p:spPr>
            <a:xfrm flipH="1">
              <a:off x="2408956" y="2098580"/>
              <a:ext cx="466912" cy="449773"/>
            </a:xfrm>
            <a:custGeom>
              <a:avLst/>
              <a:gdLst/>
              <a:ahLst/>
              <a:cxnLst/>
              <a:rect l="l" t="t" r="r" b="b"/>
              <a:pathLst>
                <a:path w="12559" h="12098" extrusionOk="0">
                  <a:moveTo>
                    <a:pt x="3356" y="0"/>
                  </a:moveTo>
                  <a:cubicBezTo>
                    <a:pt x="2204" y="0"/>
                    <a:pt x="1" y="2708"/>
                    <a:pt x="2218" y="6611"/>
                  </a:cubicBezTo>
                  <a:cubicBezTo>
                    <a:pt x="2708" y="7475"/>
                    <a:pt x="5704" y="10499"/>
                    <a:pt x="7317" y="12097"/>
                  </a:cubicBezTo>
                  <a:lnTo>
                    <a:pt x="12559" y="7331"/>
                  </a:lnTo>
                  <a:cubicBezTo>
                    <a:pt x="9232" y="4220"/>
                    <a:pt x="4998" y="533"/>
                    <a:pt x="3558" y="29"/>
                  </a:cubicBezTo>
                  <a:cubicBezTo>
                    <a:pt x="3500" y="15"/>
                    <a:pt x="3428" y="0"/>
                    <a:pt x="3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3"/>
            <p:cNvSpPr/>
            <p:nvPr/>
          </p:nvSpPr>
          <p:spPr>
            <a:xfrm flipH="1">
              <a:off x="2897766" y="1683084"/>
              <a:ext cx="336270" cy="560079"/>
            </a:xfrm>
            <a:custGeom>
              <a:avLst/>
              <a:gdLst/>
              <a:ahLst/>
              <a:cxnLst/>
              <a:rect l="l" t="t" r="r" b="b"/>
              <a:pathLst>
                <a:path w="9045" h="15065" extrusionOk="0">
                  <a:moveTo>
                    <a:pt x="1066" y="1"/>
                  </a:moveTo>
                  <a:cubicBezTo>
                    <a:pt x="778" y="318"/>
                    <a:pt x="591" y="865"/>
                    <a:pt x="562" y="1931"/>
                  </a:cubicBezTo>
                  <a:cubicBezTo>
                    <a:pt x="663" y="3616"/>
                    <a:pt x="792" y="3961"/>
                    <a:pt x="591" y="4408"/>
                  </a:cubicBezTo>
                  <a:cubicBezTo>
                    <a:pt x="389" y="4825"/>
                    <a:pt x="0" y="4797"/>
                    <a:pt x="29" y="4998"/>
                  </a:cubicBezTo>
                  <a:cubicBezTo>
                    <a:pt x="43" y="5200"/>
                    <a:pt x="691" y="5272"/>
                    <a:pt x="706" y="5848"/>
                  </a:cubicBezTo>
                  <a:cubicBezTo>
                    <a:pt x="706" y="6453"/>
                    <a:pt x="691" y="7360"/>
                    <a:pt x="908" y="7533"/>
                  </a:cubicBezTo>
                  <a:cubicBezTo>
                    <a:pt x="1113" y="7710"/>
                    <a:pt x="1470" y="7803"/>
                    <a:pt x="1931" y="7803"/>
                  </a:cubicBezTo>
                  <a:cubicBezTo>
                    <a:pt x="2181" y="7803"/>
                    <a:pt x="2462" y="7776"/>
                    <a:pt x="2765" y="7720"/>
                  </a:cubicBezTo>
                  <a:cubicBezTo>
                    <a:pt x="2866" y="7706"/>
                    <a:pt x="2952" y="7691"/>
                    <a:pt x="3024" y="7691"/>
                  </a:cubicBezTo>
                  <a:cubicBezTo>
                    <a:pt x="3077" y="7686"/>
                    <a:pt x="3125" y="7684"/>
                    <a:pt x="3170" y="7684"/>
                  </a:cubicBezTo>
                  <a:cubicBezTo>
                    <a:pt x="3653" y="7684"/>
                    <a:pt x="3703" y="7954"/>
                    <a:pt x="3716" y="8152"/>
                  </a:cubicBezTo>
                  <a:cubicBezTo>
                    <a:pt x="3759" y="8671"/>
                    <a:pt x="3586" y="9189"/>
                    <a:pt x="3241" y="9578"/>
                  </a:cubicBezTo>
                  <a:cubicBezTo>
                    <a:pt x="2924" y="9938"/>
                    <a:pt x="2016" y="10082"/>
                    <a:pt x="2016" y="10082"/>
                  </a:cubicBezTo>
                  <a:cubicBezTo>
                    <a:pt x="2016" y="10082"/>
                    <a:pt x="3039" y="14834"/>
                    <a:pt x="3989" y="15065"/>
                  </a:cubicBezTo>
                  <a:cubicBezTo>
                    <a:pt x="4781" y="14474"/>
                    <a:pt x="7532" y="11508"/>
                    <a:pt x="9044" y="10039"/>
                  </a:cubicBezTo>
                  <a:cubicBezTo>
                    <a:pt x="8065" y="9722"/>
                    <a:pt x="7100" y="9203"/>
                    <a:pt x="6783" y="8267"/>
                  </a:cubicBezTo>
                  <a:cubicBezTo>
                    <a:pt x="6466" y="7331"/>
                    <a:pt x="6740" y="4998"/>
                    <a:pt x="6740" y="4998"/>
                  </a:cubicBezTo>
                  <a:lnTo>
                    <a:pt x="6740" y="4998"/>
                  </a:lnTo>
                  <a:cubicBezTo>
                    <a:pt x="6740" y="4998"/>
                    <a:pt x="6817" y="5037"/>
                    <a:pt x="6957" y="5037"/>
                  </a:cubicBezTo>
                  <a:cubicBezTo>
                    <a:pt x="7074" y="5037"/>
                    <a:pt x="7235" y="5010"/>
                    <a:pt x="7431" y="4912"/>
                  </a:cubicBezTo>
                  <a:cubicBezTo>
                    <a:pt x="7863" y="4681"/>
                    <a:pt x="8223" y="2651"/>
                    <a:pt x="7518" y="2478"/>
                  </a:cubicBezTo>
                  <a:cubicBezTo>
                    <a:pt x="7437" y="2459"/>
                    <a:pt x="7359" y="2449"/>
                    <a:pt x="7285" y="2449"/>
                  </a:cubicBezTo>
                  <a:cubicBezTo>
                    <a:pt x="6752" y="2449"/>
                    <a:pt x="6395" y="2935"/>
                    <a:pt x="6193" y="3731"/>
                  </a:cubicBezTo>
                  <a:cubicBezTo>
                    <a:pt x="5545" y="3155"/>
                    <a:pt x="5401" y="2478"/>
                    <a:pt x="4652" y="2363"/>
                  </a:cubicBezTo>
                  <a:cubicBezTo>
                    <a:pt x="3903" y="2248"/>
                    <a:pt x="2204" y="2046"/>
                    <a:pt x="1512" y="1095"/>
                  </a:cubicBezTo>
                  <a:cubicBezTo>
                    <a:pt x="1282" y="764"/>
                    <a:pt x="1138" y="390"/>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3"/>
            <p:cNvSpPr/>
            <p:nvPr/>
          </p:nvSpPr>
          <p:spPr>
            <a:xfrm flipH="1">
              <a:off x="3146744" y="1892989"/>
              <a:ext cx="44464" cy="28775"/>
            </a:xfrm>
            <a:custGeom>
              <a:avLst/>
              <a:gdLst/>
              <a:ahLst/>
              <a:cxnLst/>
              <a:rect l="l" t="t" r="r" b="b"/>
              <a:pathLst>
                <a:path w="1196" h="774" extrusionOk="0">
                  <a:moveTo>
                    <a:pt x="1196" y="0"/>
                  </a:moveTo>
                  <a:lnTo>
                    <a:pt x="0" y="605"/>
                  </a:lnTo>
                  <a:cubicBezTo>
                    <a:pt x="145" y="719"/>
                    <a:pt x="328" y="773"/>
                    <a:pt x="510" y="773"/>
                  </a:cubicBezTo>
                  <a:cubicBezTo>
                    <a:pt x="581" y="773"/>
                    <a:pt x="652" y="765"/>
                    <a:pt x="720" y="749"/>
                  </a:cubicBezTo>
                  <a:cubicBezTo>
                    <a:pt x="1152" y="620"/>
                    <a:pt x="1196" y="0"/>
                    <a:pt x="1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3"/>
            <p:cNvSpPr/>
            <p:nvPr/>
          </p:nvSpPr>
          <p:spPr>
            <a:xfrm flipH="1">
              <a:off x="3001640" y="1770117"/>
              <a:ext cx="219570" cy="94394"/>
            </a:xfrm>
            <a:custGeom>
              <a:avLst/>
              <a:gdLst/>
              <a:ahLst/>
              <a:cxnLst/>
              <a:rect l="l" t="t" r="r" b="b"/>
              <a:pathLst>
                <a:path w="5906" h="2539" extrusionOk="0">
                  <a:moveTo>
                    <a:pt x="1813" y="345"/>
                  </a:moveTo>
                  <a:cubicBezTo>
                    <a:pt x="2037" y="345"/>
                    <a:pt x="2265" y="428"/>
                    <a:pt x="2449" y="612"/>
                  </a:cubicBezTo>
                  <a:cubicBezTo>
                    <a:pt x="3040" y="1203"/>
                    <a:pt x="2622" y="2196"/>
                    <a:pt x="1801" y="2196"/>
                  </a:cubicBezTo>
                  <a:cubicBezTo>
                    <a:pt x="1297" y="2196"/>
                    <a:pt x="879" y="1779"/>
                    <a:pt x="879" y="1275"/>
                  </a:cubicBezTo>
                  <a:cubicBezTo>
                    <a:pt x="879" y="717"/>
                    <a:pt x="1338" y="345"/>
                    <a:pt x="1813" y="345"/>
                  </a:cubicBezTo>
                  <a:close/>
                  <a:moveTo>
                    <a:pt x="1803" y="0"/>
                  </a:moveTo>
                  <a:cubicBezTo>
                    <a:pt x="1250" y="0"/>
                    <a:pt x="699" y="339"/>
                    <a:pt x="563" y="1015"/>
                  </a:cubicBezTo>
                  <a:cubicBezTo>
                    <a:pt x="548" y="1073"/>
                    <a:pt x="491" y="1116"/>
                    <a:pt x="433" y="1116"/>
                  </a:cubicBezTo>
                  <a:lnTo>
                    <a:pt x="145" y="1116"/>
                  </a:lnTo>
                  <a:cubicBezTo>
                    <a:pt x="73" y="1116"/>
                    <a:pt x="15" y="1174"/>
                    <a:pt x="15" y="1246"/>
                  </a:cubicBezTo>
                  <a:cubicBezTo>
                    <a:pt x="1" y="1318"/>
                    <a:pt x="73" y="1390"/>
                    <a:pt x="145" y="1390"/>
                  </a:cubicBezTo>
                  <a:lnTo>
                    <a:pt x="433" y="1390"/>
                  </a:lnTo>
                  <a:cubicBezTo>
                    <a:pt x="491" y="1390"/>
                    <a:pt x="534" y="1433"/>
                    <a:pt x="548" y="1491"/>
                  </a:cubicBezTo>
                  <a:cubicBezTo>
                    <a:pt x="671" y="2189"/>
                    <a:pt x="1236" y="2538"/>
                    <a:pt x="1801" y="2538"/>
                  </a:cubicBezTo>
                  <a:cubicBezTo>
                    <a:pt x="2366" y="2538"/>
                    <a:pt x="2932" y="2189"/>
                    <a:pt x="3054" y="1491"/>
                  </a:cubicBezTo>
                  <a:cubicBezTo>
                    <a:pt x="3068" y="1433"/>
                    <a:pt x="3112" y="1390"/>
                    <a:pt x="3184" y="1390"/>
                  </a:cubicBezTo>
                  <a:lnTo>
                    <a:pt x="5761" y="1390"/>
                  </a:lnTo>
                  <a:cubicBezTo>
                    <a:pt x="5833" y="1390"/>
                    <a:pt x="5905" y="1318"/>
                    <a:pt x="5905" y="1246"/>
                  </a:cubicBezTo>
                  <a:cubicBezTo>
                    <a:pt x="5891" y="1174"/>
                    <a:pt x="5833" y="1116"/>
                    <a:pt x="5761" y="1116"/>
                  </a:cubicBezTo>
                  <a:lnTo>
                    <a:pt x="3169" y="1116"/>
                  </a:lnTo>
                  <a:cubicBezTo>
                    <a:pt x="3112" y="1116"/>
                    <a:pt x="3054" y="1073"/>
                    <a:pt x="3054" y="1015"/>
                  </a:cubicBezTo>
                  <a:cubicBezTo>
                    <a:pt x="2910" y="339"/>
                    <a:pt x="2355" y="0"/>
                    <a:pt x="18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3"/>
            <p:cNvSpPr/>
            <p:nvPr/>
          </p:nvSpPr>
          <p:spPr>
            <a:xfrm flipH="1">
              <a:off x="2897766" y="1846405"/>
              <a:ext cx="261321" cy="396758"/>
            </a:xfrm>
            <a:custGeom>
              <a:avLst/>
              <a:gdLst/>
              <a:ahLst/>
              <a:cxnLst/>
              <a:rect l="l" t="t" r="r" b="b"/>
              <a:pathLst>
                <a:path w="7029"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7" y="3561"/>
                    <a:pt x="1700" y="3759"/>
                  </a:cubicBezTo>
                  <a:cubicBezTo>
                    <a:pt x="1743" y="4278"/>
                    <a:pt x="1570" y="4796"/>
                    <a:pt x="1225" y="5185"/>
                  </a:cubicBezTo>
                  <a:cubicBezTo>
                    <a:pt x="908" y="5545"/>
                    <a:pt x="0" y="5689"/>
                    <a:pt x="0" y="5689"/>
                  </a:cubicBezTo>
                  <a:cubicBezTo>
                    <a:pt x="0" y="5689"/>
                    <a:pt x="1023" y="10441"/>
                    <a:pt x="1973" y="10672"/>
                  </a:cubicBezTo>
                  <a:cubicBezTo>
                    <a:pt x="2765" y="10081"/>
                    <a:pt x="5516" y="7115"/>
                    <a:pt x="7028" y="5646"/>
                  </a:cubicBezTo>
                  <a:cubicBezTo>
                    <a:pt x="6049" y="5329"/>
                    <a:pt x="5084" y="4810"/>
                    <a:pt x="4767" y="3874"/>
                  </a:cubicBezTo>
                  <a:cubicBezTo>
                    <a:pt x="4450" y="2938"/>
                    <a:pt x="4724" y="605"/>
                    <a:pt x="4724" y="605"/>
                  </a:cubicBezTo>
                  <a:cubicBezTo>
                    <a:pt x="4724" y="605"/>
                    <a:pt x="4393" y="519"/>
                    <a:pt x="429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3"/>
            <p:cNvSpPr/>
            <p:nvPr/>
          </p:nvSpPr>
          <p:spPr>
            <a:xfrm flipH="1">
              <a:off x="2955057" y="1790490"/>
              <a:ext cx="35913" cy="59707"/>
            </a:xfrm>
            <a:custGeom>
              <a:avLst/>
              <a:gdLst/>
              <a:ahLst/>
              <a:cxnLst/>
              <a:rect l="l" t="t" r="r" b="b"/>
              <a:pathLst>
                <a:path w="966" h="1606" extrusionOk="0">
                  <a:moveTo>
                    <a:pt x="772" y="1"/>
                  </a:moveTo>
                  <a:cubicBezTo>
                    <a:pt x="694" y="1"/>
                    <a:pt x="595" y="29"/>
                    <a:pt x="476" y="122"/>
                  </a:cubicBezTo>
                  <a:cubicBezTo>
                    <a:pt x="58" y="424"/>
                    <a:pt x="0" y="1605"/>
                    <a:pt x="432" y="1605"/>
                  </a:cubicBezTo>
                  <a:cubicBezTo>
                    <a:pt x="879" y="1605"/>
                    <a:pt x="893" y="871"/>
                    <a:pt x="591" y="799"/>
                  </a:cubicBezTo>
                  <a:cubicBezTo>
                    <a:pt x="533" y="784"/>
                    <a:pt x="461" y="770"/>
                    <a:pt x="389" y="755"/>
                  </a:cubicBezTo>
                  <a:cubicBezTo>
                    <a:pt x="389" y="755"/>
                    <a:pt x="461" y="79"/>
                    <a:pt x="965" y="79"/>
                  </a:cubicBezTo>
                  <a:cubicBezTo>
                    <a:pt x="965" y="79"/>
                    <a:pt x="898" y="1"/>
                    <a:pt x="77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3"/>
            <p:cNvSpPr/>
            <p:nvPr/>
          </p:nvSpPr>
          <p:spPr>
            <a:xfrm flipH="1">
              <a:off x="3137635" y="1740263"/>
              <a:ext cx="45542" cy="18886"/>
            </a:xfrm>
            <a:custGeom>
              <a:avLst/>
              <a:gdLst/>
              <a:ahLst/>
              <a:cxnLst/>
              <a:rect l="l" t="t" r="r" b="b"/>
              <a:pathLst>
                <a:path w="1225" h="508" extrusionOk="0">
                  <a:moveTo>
                    <a:pt x="643" y="0"/>
                  </a:moveTo>
                  <a:cubicBezTo>
                    <a:pt x="352" y="0"/>
                    <a:pt x="65" y="231"/>
                    <a:pt x="0" y="508"/>
                  </a:cubicBezTo>
                  <a:cubicBezTo>
                    <a:pt x="199" y="427"/>
                    <a:pt x="414" y="387"/>
                    <a:pt x="627" y="387"/>
                  </a:cubicBezTo>
                  <a:cubicBezTo>
                    <a:pt x="831" y="387"/>
                    <a:pt x="1035" y="423"/>
                    <a:pt x="1224" y="494"/>
                  </a:cubicBezTo>
                  <a:cubicBezTo>
                    <a:pt x="1093" y="137"/>
                    <a:pt x="866" y="0"/>
                    <a:pt x="643" y="0"/>
                  </a:cubicBezTo>
                  <a:close/>
                </a:path>
              </a:pathLst>
            </a:custGeom>
            <a:solidFill>
              <a:srgbClr val="1D2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3"/>
            <p:cNvSpPr/>
            <p:nvPr/>
          </p:nvSpPr>
          <p:spPr>
            <a:xfrm flipH="1">
              <a:off x="1477883" y="1608692"/>
              <a:ext cx="622723" cy="706707"/>
            </a:xfrm>
            <a:custGeom>
              <a:avLst/>
              <a:gdLst/>
              <a:ahLst/>
              <a:cxnLst/>
              <a:rect l="l" t="t" r="r" b="b"/>
              <a:pathLst>
                <a:path w="16750" h="19009" extrusionOk="0">
                  <a:moveTo>
                    <a:pt x="5344" y="0"/>
                  </a:moveTo>
                  <a:cubicBezTo>
                    <a:pt x="4494" y="0"/>
                    <a:pt x="3601" y="115"/>
                    <a:pt x="2967" y="475"/>
                  </a:cubicBezTo>
                  <a:cubicBezTo>
                    <a:pt x="2723" y="605"/>
                    <a:pt x="2521" y="792"/>
                    <a:pt x="2377" y="1023"/>
                  </a:cubicBezTo>
                  <a:cubicBezTo>
                    <a:pt x="1614" y="2189"/>
                    <a:pt x="1902" y="4335"/>
                    <a:pt x="1585" y="5674"/>
                  </a:cubicBezTo>
                  <a:cubicBezTo>
                    <a:pt x="1412" y="6452"/>
                    <a:pt x="735" y="6913"/>
                    <a:pt x="375" y="7590"/>
                  </a:cubicBezTo>
                  <a:cubicBezTo>
                    <a:pt x="73" y="8195"/>
                    <a:pt x="1" y="8871"/>
                    <a:pt x="174" y="9519"/>
                  </a:cubicBezTo>
                  <a:cubicBezTo>
                    <a:pt x="332" y="10182"/>
                    <a:pt x="778" y="10513"/>
                    <a:pt x="1110" y="11075"/>
                  </a:cubicBezTo>
                  <a:cubicBezTo>
                    <a:pt x="1844" y="12299"/>
                    <a:pt x="951" y="13624"/>
                    <a:pt x="778" y="14862"/>
                  </a:cubicBezTo>
                  <a:cubicBezTo>
                    <a:pt x="548" y="16461"/>
                    <a:pt x="1671" y="18074"/>
                    <a:pt x="3183" y="18679"/>
                  </a:cubicBezTo>
                  <a:cubicBezTo>
                    <a:pt x="3746" y="18906"/>
                    <a:pt x="4345" y="19009"/>
                    <a:pt x="4949" y="19009"/>
                  </a:cubicBezTo>
                  <a:cubicBezTo>
                    <a:pt x="5954" y="19009"/>
                    <a:pt x="6973" y="18723"/>
                    <a:pt x="7864" y="18247"/>
                  </a:cubicBezTo>
                  <a:cubicBezTo>
                    <a:pt x="8551" y="17873"/>
                    <a:pt x="9348" y="17767"/>
                    <a:pt x="10183" y="17767"/>
                  </a:cubicBezTo>
                  <a:cubicBezTo>
                    <a:pt x="10731" y="17767"/>
                    <a:pt x="11294" y="17812"/>
                    <a:pt x="11853" y="17858"/>
                  </a:cubicBezTo>
                  <a:cubicBezTo>
                    <a:pt x="12412" y="17901"/>
                    <a:pt x="12972" y="17944"/>
                    <a:pt x="13510" y="17944"/>
                  </a:cubicBezTo>
                  <a:cubicBezTo>
                    <a:pt x="13872" y="17944"/>
                    <a:pt x="14224" y="17924"/>
                    <a:pt x="14560" y="17872"/>
                  </a:cubicBezTo>
                  <a:cubicBezTo>
                    <a:pt x="16749" y="17512"/>
                    <a:pt x="16519" y="15424"/>
                    <a:pt x="16505" y="13537"/>
                  </a:cubicBezTo>
                  <a:cubicBezTo>
                    <a:pt x="16490" y="11982"/>
                    <a:pt x="16461" y="10355"/>
                    <a:pt x="15828" y="8929"/>
                  </a:cubicBezTo>
                  <a:cubicBezTo>
                    <a:pt x="15237" y="7647"/>
                    <a:pt x="14200" y="6625"/>
                    <a:pt x="13365" y="5487"/>
                  </a:cubicBezTo>
                  <a:cubicBezTo>
                    <a:pt x="12371" y="4133"/>
                    <a:pt x="11637" y="2535"/>
                    <a:pt x="10326" y="1484"/>
                  </a:cubicBezTo>
                  <a:cubicBezTo>
                    <a:pt x="9390" y="763"/>
                    <a:pt x="8281" y="303"/>
                    <a:pt x="7115" y="144"/>
                  </a:cubicBezTo>
                  <a:cubicBezTo>
                    <a:pt x="6524" y="43"/>
                    <a:pt x="5934" y="0"/>
                    <a:pt x="5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3"/>
            <p:cNvSpPr/>
            <p:nvPr/>
          </p:nvSpPr>
          <p:spPr>
            <a:xfrm flipH="1">
              <a:off x="1627783" y="1680742"/>
              <a:ext cx="436389" cy="443044"/>
            </a:xfrm>
            <a:custGeom>
              <a:avLst/>
              <a:gdLst/>
              <a:ahLst/>
              <a:cxnLst/>
              <a:rect l="l" t="t" r="r" b="b"/>
              <a:pathLst>
                <a:path w="11738" h="11917" extrusionOk="0">
                  <a:moveTo>
                    <a:pt x="6866" y="1"/>
                  </a:moveTo>
                  <a:cubicBezTo>
                    <a:pt x="6555" y="1"/>
                    <a:pt x="6192" y="58"/>
                    <a:pt x="5761" y="194"/>
                  </a:cubicBezTo>
                  <a:cubicBezTo>
                    <a:pt x="4864" y="479"/>
                    <a:pt x="4205" y="578"/>
                    <a:pt x="3722" y="578"/>
                  </a:cubicBezTo>
                  <a:cubicBezTo>
                    <a:pt x="2622" y="578"/>
                    <a:pt x="2434" y="64"/>
                    <a:pt x="2434" y="64"/>
                  </a:cubicBezTo>
                  <a:lnTo>
                    <a:pt x="2434" y="64"/>
                  </a:lnTo>
                  <a:cubicBezTo>
                    <a:pt x="2319" y="1663"/>
                    <a:pt x="2880" y="3290"/>
                    <a:pt x="1714" y="4644"/>
                  </a:cubicBezTo>
                  <a:cubicBezTo>
                    <a:pt x="1152" y="5234"/>
                    <a:pt x="706" y="5896"/>
                    <a:pt x="389" y="6631"/>
                  </a:cubicBezTo>
                  <a:cubicBezTo>
                    <a:pt x="0" y="7466"/>
                    <a:pt x="216" y="8503"/>
                    <a:pt x="821" y="9180"/>
                  </a:cubicBezTo>
                  <a:cubicBezTo>
                    <a:pt x="1426" y="9871"/>
                    <a:pt x="1656" y="10318"/>
                    <a:pt x="2563" y="10318"/>
                  </a:cubicBezTo>
                  <a:cubicBezTo>
                    <a:pt x="3365" y="10306"/>
                    <a:pt x="4273" y="9711"/>
                    <a:pt x="5058" y="9711"/>
                  </a:cubicBezTo>
                  <a:cubicBezTo>
                    <a:pt x="5274" y="9711"/>
                    <a:pt x="5481" y="9756"/>
                    <a:pt x="5674" y="9871"/>
                  </a:cubicBezTo>
                  <a:cubicBezTo>
                    <a:pt x="6351" y="10274"/>
                    <a:pt x="6855" y="11052"/>
                    <a:pt x="7503" y="11542"/>
                  </a:cubicBezTo>
                  <a:cubicBezTo>
                    <a:pt x="7848" y="11797"/>
                    <a:pt x="8218" y="11917"/>
                    <a:pt x="8585" y="11917"/>
                  </a:cubicBezTo>
                  <a:cubicBezTo>
                    <a:pt x="9045" y="11917"/>
                    <a:pt x="9501" y="11728"/>
                    <a:pt x="9894" y="11383"/>
                  </a:cubicBezTo>
                  <a:cubicBezTo>
                    <a:pt x="10182" y="11124"/>
                    <a:pt x="10412" y="10807"/>
                    <a:pt x="10585" y="10447"/>
                  </a:cubicBezTo>
                  <a:cubicBezTo>
                    <a:pt x="10844" y="10001"/>
                    <a:pt x="11204" y="9641"/>
                    <a:pt x="11420" y="9166"/>
                  </a:cubicBezTo>
                  <a:cubicBezTo>
                    <a:pt x="11679" y="8647"/>
                    <a:pt x="11737" y="8057"/>
                    <a:pt x="11579" y="7509"/>
                  </a:cubicBezTo>
                  <a:cubicBezTo>
                    <a:pt x="11363" y="6876"/>
                    <a:pt x="10815" y="6444"/>
                    <a:pt x="10355" y="5968"/>
                  </a:cubicBezTo>
                  <a:cubicBezTo>
                    <a:pt x="9678" y="5292"/>
                    <a:pt x="9476" y="4456"/>
                    <a:pt x="9404" y="3535"/>
                  </a:cubicBezTo>
                  <a:cubicBezTo>
                    <a:pt x="9361" y="2901"/>
                    <a:pt x="9462" y="1735"/>
                    <a:pt x="8958" y="1259"/>
                  </a:cubicBezTo>
                  <a:cubicBezTo>
                    <a:pt x="8448" y="772"/>
                    <a:pt x="8010" y="1"/>
                    <a:pt x="6866" y="1"/>
                  </a:cubicBezTo>
                  <a:close/>
                </a:path>
              </a:pathLst>
            </a:custGeom>
            <a:solidFill>
              <a:srgbClr val="CD2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3"/>
            <p:cNvSpPr/>
            <p:nvPr/>
          </p:nvSpPr>
          <p:spPr>
            <a:xfrm flipH="1">
              <a:off x="1882895" y="2098506"/>
              <a:ext cx="929252" cy="619637"/>
            </a:xfrm>
            <a:custGeom>
              <a:avLst/>
              <a:gdLst/>
              <a:ahLst/>
              <a:cxnLst/>
              <a:rect l="l" t="t" r="r" b="b"/>
              <a:pathLst>
                <a:path w="24995" h="16667" extrusionOk="0">
                  <a:moveTo>
                    <a:pt x="21890" y="0"/>
                  </a:moveTo>
                  <a:cubicBezTo>
                    <a:pt x="21377" y="0"/>
                    <a:pt x="20882" y="160"/>
                    <a:pt x="20565" y="492"/>
                  </a:cubicBezTo>
                  <a:cubicBezTo>
                    <a:pt x="17340" y="3862"/>
                    <a:pt x="12371" y="10213"/>
                    <a:pt x="12371" y="10213"/>
                  </a:cubicBezTo>
                  <a:lnTo>
                    <a:pt x="87" y="4481"/>
                  </a:lnTo>
                  <a:lnTo>
                    <a:pt x="0" y="8168"/>
                  </a:lnTo>
                  <a:cubicBezTo>
                    <a:pt x="0" y="8168"/>
                    <a:pt x="8641" y="15945"/>
                    <a:pt x="12717" y="16636"/>
                  </a:cubicBezTo>
                  <a:cubicBezTo>
                    <a:pt x="12841" y="16657"/>
                    <a:pt x="12969" y="16667"/>
                    <a:pt x="13099" y="16667"/>
                  </a:cubicBezTo>
                  <a:cubicBezTo>
                    <a:pt x="17417" y="16667"/>
                    <a:pt x="24995" y="5616"/>
                    <a:pt x="23835" y="1226"/>
                  </a:cubicBezTo>
                  <a:cubicBezTo>
                    <a:pt x="23620" y="430"/>
                    <a:pt x="22732" y="0"/>
                    <a:pt x="218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flipH="1">
              <a:off x="1860700" y="2064786"/>
              <a:ext cx="431036" cy="529073"/>
            </a:xfrm>
            <a:custGeom>
              <a:avLst/>
              <a:gdLst/>
              <a:ahLst/>
              <a:cxnLst/>
              <a:rect l="l" t="t" r="r" b="b"/>
              <a:pathLst>
                <a:path w="11594" h="14231" extrusionOk="0">
                  <a:moveTo>
                    <a:pt x="8553" y="0"/>
                  </a:moveTo>
                  <a:cubicBezTo>
                    <a:pt x="8292" y="0"/>
                    <a:pt x="6901" y="151"/>
                    <a:pt x="4422" y="3070"/>
                  </a:cubicBezTo>
                  <a:cubicBezTo>
                    <a:pt x="1657" y="6310"/>
                    <a:pt x="0" y="8456"/>
                    <a:pt x="0" y="8456"/>
                  </a:cubicBezTo>
                  <a:lnTo>
                    <a:pt x="5934" y="14231"/>
                  </a:lnTo>
                  <a:cubicBezTo>
                    <a:pt x="5934" y="14231"/>
                    <a:pt x="11377" y="7448"/>
                    <a:pt x="11478" y="4726"/>
                  </a:cubicBezTo>
                  <a:cubicBezTo>
                    <a:pt x="11593" y="1860"/>
                    <a:pt x="10528" y="2"/>
                    <a:pt x="8814" y="2"/>
                  </a:cubicBezTo>
                  <a:lnTo>
                    <a:pt x="8598" y="2"/>
                  </a:lnTo>
                  <a:cubicBezTo>
                    <a:pt x="8598" y="2"/>
                    <a:pt x="8583" y="0"/>
                    <a:pt x="8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flipH="1">
              <a:off x="1523388" y="4761679"/>
              <a:ext cx="529556" cy="205629"/>
            </a:xfrm>
            <a:custGeom>
              <a:avLst/>
              <a:gdLst/>
              <a:ahLst/>
              <a:cxnLst/>
              <a:rect l="l" t="t" r="r" b="b"/>
              <a:pathLst>
                <a:path w="14244" h="5531" extrusionOk="0">
                  <a:moveTo>
                    <a:pt x="8411" y="0"/>
                  </a:moveTo>
                  <a:cubicBezTo>
                    <a:pt x="8411" y="0"/>
                    <a:pt x="8569" y="1397"/>
                    <a:pt x="5862" y="2564"/>
                  </a:cubicBezTo>
                  <a:cubicBezTo>
                    <a:pt x="4940" y="2938"/>
                    <a:pt x="3990" y="3226"/>
                    <a:pt x="3010" y="3413"/>
                  </a:cubicBezTo>
                  <a:cubicBezTo>
                    <a:pt x="720" y="3889"/>
                    <a:pt x="0" y="5530"/>
                    <a:pt x="0" y="5530"/>
                  </a:cubicBezTo>
                  <a:lnTo>
                    <a:pt x="14243" y="5530"/>
                  </a:lnTo>
                  <a:lnTo>
                    <a:pt x="14200" y="3039"/>
                  </a:lnTo>
                  <a:lnTo>
                    <a:pt x="14157" y="418"/>
                  </a:lnTo>
                  <a:lnTo>
                    <a:pt x="8411"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3"/>
            <p:cNvSpPr/>
            <p:nvPr/>
          </p:nvSpPr>
          <p:spPr>
            <a:xfrm flipH="1">
              <a:off x="1523388" y="4856444"/>
              <a:ext cx="529556" cy="110863"/>
            </a:xfrm>
            <a:custGeom>
              <a:avLst/>
              <a:gdLst/>
              <a:ahLst/>
              <a:cxnLst/>
              <a:rect l="l" t="t" r="r" b="b"/>
              <a:pathLst>
                <a:path w="14244" h="2982" extrusionOk="0">
                  <a:moveTo>
                    <a:pt x="5862" y="0"/>
                  </a:moveTo>
                  <a:cubicBezTo>
                    <a:pt x="4940" y="389"/>
                    <a:pt x="3990" y="677"/>
                    <a:pt x="3010" y="864"/>
                  </a:cubicBezTo>
                  <a:cubicBezTo>
                    <a:pt x="720" y="1340"/>
                    <a:pt x="0" y="2981"/>
                    <a:pt x="0" y="2981"/>
                  </a:cubicBezTo>
                  <a:lnTo>
                    <a:pt x="14243" y="2981"/>
                  </a:lnTo>
                  <a:lnTo>
                    <a:pt x="14200" y="490"/>
                  </a:lnTo>
                  <a:cubicBezTo>
                    <a:pt x="12918" y="850"/>
                    <a:pt x="10960" y="1685"/>
                    <a:pt x="7590" y="1959"/>
                  </a:cubicBezTo>
                  <a:cubicBezTo>
                    <a:pt x="7201" y="1268"/>
                    <a:pt x="6510" y="576"/>
                    <a:pt x="58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3"/>
            <p:cNvSpPr/>
            <p:nvPr/>
          </p:nvSpPr>
          <p:spPr>
            <a:xfrm flipH="1">
              <a:off x="1457547" y="2912396"/>
              <a:ext cx="409622" cy="1923192"/>
            </a:xfrm>
            <a:custGeom>
              <a:avLst/>
              <a:gdLst/>
              <a:ahLst/>
              <a:cxnLst/>
              <a:rect l="l" t="t" r="r" b="b"/>
              <a:pathLst>
                <a:path w="11018" h="51730" extrusionOk="0">
                  <a:moveTo>
                    <a:pt x="4292" y="0"/>
                  </a:moveTo>
                  <a:cubicBezTo>
                    <a:pt x="2463" y="0"/>
                    <a:pt x="793" y="764"/>
                    <a:pt x="289" y="2578"/>
                  </a:cubicBezTo>
                  <a:cubicBezTo>
                    <a:pt x="101" y="3284"/>
                    <a:pt x="15" y="4983"/>
                    <a:pt x="1" y="7345"/>
                  </a:cubicBezTo>
                  <a:lnTo>
                    <a:pt x="1" y="7575"/>
                  </a:lnTo>
                  <a:cubicBezTo>
                    <a:pt x="1" y="7878"/>
                    <a:pt x="1" y="8195"/>
                    <a:pt x="15" y="8511"/>
                  </a:cubicBezTo>
                  <a:cubicBezTo>
                    <a:pt x="116" y="21516"/>
                    <a:pt x="2175" y="50102"/>
                    <a:pt x="2175" y="50102"/>
                  </a:cubicBezTo>
                  <a:lnTo>
                    <a:pt x="9794" y="51730"/>
                  </a:lnTo>
                  <a:cubicBezTo>
                    <a:pt x="9794" y="51730"/>
                    <a:pt x="10614" y="16029"/>
                    <a:pt x="10845" y="8511"/>
                  </a:cubicBezTo>
                  <a:cubicBezTo>
                    <a:pt x="10859" y="8123"/>
                    <a:pt x="10859" y="7806"/>
                    <a:pt x="10874" y="7575"/>
                  </a:cubicBezTo>
                  <a:cubicBezTo>
                    <a:pt x="10874" y="7489"/>
                    <a:pt x="10874" y="7403"/>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3"/>
            <p:cNvSpPr/>
            <p:nvPr/>
          </p:nvSpPr>
          <p:spPr>
            <a:xfrm flipH="1">
              <a:off x="1457547" y="2912359"/>
              <a:ext cx="409622" cy="281694"/>
            </a:xfrm>
            <a:custGeom>
              <a:avLst/>
              <a:gdLst/>
              <a:ahLst/>
              <a:cxnLst/>
              <a:rect l="l" t="t" r="r" b="b"/>
              <a:pathLst>
                <a:path w="11018" h="7577" extrusionOk="0">
                  <a:moveTo>
                    <a:pt x="4291" y="0"/>
                  </a:moveTo>
                  <a:cubicBezTo>
                    <a:pt x="2473" y="0"/>
                    <a:pt x="798" y="762"/>
                    <a:pt x="289" y="2579"/>
                  </a:cubicBezTo>
                  <a:cubicBezTo>
                    <a:pt x="101" y="3285"/>
                    <a:pt x="15" y="4984"/>
                    <a:pt x="1" y="7332"/>
                  </a:cubicBezTo>
                  <a:lnTo>
                    <a:pt x="1" y="7576"/>
                  </a:lnTo>
                  <a:lnTo>
                    <a:pt x="10874" y="7576"/>
                  </a:lnTo>
                  <a:cubicBezTo>
                    <a:pt x="10874" y="7476"/>
                    <a:pt x="10874" y="7404"/>
                    <a:pt x="10888" y="7332"/>
                  </a:cubicBezTo>
                  <a:cubicBezTo>
                    <a:pt x="10888" y="7332"/>
                    <a:pt x="10888" y="7317"/>
                    <a:pt x="10888" y="7303"/>
                  </a:cubicBezTo>
                  <a:cubicBezTo>
                    <a:pt x="11018" y="4350"/>
                    <a:pt x="10226" y="3314"/>
                    <a:pt x="9275" y="2133"/>
                  </a:cubicBezTo>
                  <a:cubicBezTo>
                    <a:pt x="8219" y="820"/>
                    <a:pt x="6178" y="0"/>
                    <a:pt x="4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flipH="1">
              <a:off x="1982791" y="4761679"/>
              <a:ext cx="537549" cy="205629"/>
            </a:xfrm>
            <a:custGeom>
              <a:avLst/>
              <a:gdLst/>
              <a:ahLst/>
              <a:cxnLst/>
              <a:rect l="l" t="t" r="r" b="b"/>
              <a:pathLst>
                <a:path w="14459" h="5531" extrusionOk="0">
                  <a:moveTo>
                    <a:pt x="8727" y="0"/>
                  </a:moveTo>
                  <a:cubicBezTo>
                    <a:pt x="8727" y="0"/>
                    <a:pt x="8799" y="1397"/>
                    <a:pt x="6034" y="2564"/>
                  </a:cubicBezTo>
                  <a:cubicBezTo>
                    <a:pt x="5098" y="2938"/>
                    <a:pt x="4133" y="3226"/>
                    <a:pt x="3140" y="3413"/>
                  </a:cubicBezTo>
                  <a:cubicBezTo>
                    <a:pt x="821" y="3889"/>
                    <a:pt x="0" y="5530"/>
                    <a:pt x="0" y="5530"/>
                  </a:cubicBezTo>
                  <a:lnTo>
                    <a:pt x="14257" y="5530"/>
                  </a:lnTo>
                  <a:lnTo>
                    <a:pt x="14344" y="3039"/>
                  </a:lnTo>
                  <a:lnTo>
                    <a:pt x="14459" y="418"/>
                  </a:lnTo>
                  <a:lnTo>
                    <a:pt x="8727"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3"/>
            <p:cNvSpPr/>
            <p:nvPr/>
          </p:nvSpPr>
          <p:spPr>
            <a:xfrm flipH="1">
              <a:off x="1987066" y="4856444"/>
              <a:ext cx="533274" cy="110863"/>
            </a:xfrm>
            <a:custGeom>
              <a:avLst/>
              <a:gdLst/>
              <a:ahLst/>
              <a:cxnLst/>
              <a:rect l="l" t="t" r="r" b="b"/>
              <a:pathLst>
                <a:path w="14344" h="2982" extrusionOk="0">
                  <a:moveTo>
                    <a:pt x="6034" y="0"/>
                  </a:moveTo>
                  <a:cubicBezTo>
                    <a:pt x="5098" y="389"/>
                    <a:pt x="4133" y="677"/>
                    <a:pt x="3140" y="864"/>
                  </a:cubicBezTo>
                  <a:cubicBezTo>
                    <a:pt x="821" y="1340"/>
                    <a:pt x="0" y="2981"/>
                    <a:pt x="0" y="2981"/>
                  </a:cubicBezTo>
                  <a:lnTo>
                    <a:pt x="14257" y="2981"/>
                  </a:lnTo>
                  <a:lnTo>
                    <a:pt x="14344" y="490"/>
                  </a:lnTo>
                  <a:lnTo>
                    <a:pt x="14344" y="490"/>
                  </a:lnTo>
                  <a:cubicBezTo>
                    <a:pt x="13048" y="850"/>
                    <a:pt x="11046" y="1685"/>
                    <a:pt x="7647" y="1959"/>
                  </a:cubicBezTo>
                  <a:cubicBezTo>
                    <a:pt x="7302" y="1268"/>
                    <a:pt x="6654" y="576"/>
                    <a:pt x="6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3"/>
            <p:cNvSpPr/>
            <p:nvPr/>
          </p:nvSpPr>
          <p:spPr>
            <a:xfrm flipH="1">
              <a:off x="1776121" y="2999651"/>
              <a:ext cx="486170" cy="1834338"/>
            </a:xfrm>
            <a:custGeom>
              <a:avLst/>
              <a:gdLst/>
              <a:ahLst/>
              <a:cxnLst/>
              <a:rect l="l" t="t" r="r" b="b"/>
              <a:pathLst>
                <a:path w="13077" h="49340" extrusionOk="0">
                  <a:moveTo>
                    <a:pt x="13077" y="1"/>
                  </a:moveTo>
                  <a:lnTo>
                    <a:pt x="3514" y="289"/>
                  </a:lnTo>
                  <a:cubicBezTo>
                    <a:pt x="3514" y="289"/>
                    <a:pt x="3154" y="2362"/>
                    <a:pt x="2665" y="5315"/>
                  </a:cubicBezTo>
                  <a:cubicBezTo>
                    <a:pt x="2550" y="5992"/>
                    <a:pt x="2420" y="6726"/>
                    <a:pt x="2305" y="7489"/>
                  </a:cubicBezTo>
                  <a:cubicBezTo>
                    <a:pt x="1369" y="13264"/>
                    <a:pt x="217" y="20897"/>
                    <a:pt x="145" y="24036"/>
                  </a:cubicBezTo>
                  <a:cubicBezTo>
                    <a:pt x="1" y="29379"/>
                    <a:pt x="562" y="47510"/>
                    <a:pt x="562" y="47510"/>
                  </a:cubicBezTo>
                  <a:lnTo>
                    <a:pt x="9001" y="49339"/>
                  </a:lnTo>
                  <a:cubicBezTo>
                    <a:pt x="9001" y="49339"/>
                    <a:pt x="9837" y="29797"/>
                    <a:pt x="9837" y="25304"/>
                  </a:cubicBezTo>
                  <a:cubicBezTo>
                    <a:pt x="10182" y="22510"/>
                    <a:pt x="11277" y="13898"/>
                    <a:pt x="12098" y="7504"/>
                  </a:cubicBezTo>
                  <a:cubicBezTo>
                    <a:pt x="12198" y="6740"/>
                    <a:pt x="12299" y="6006"/>
                    <a:pt x="12386" y="5315"/>
                  </a:cubicBezTo>
                  <a:cubicBezTo>
                    <a:pt x="12789" y="2204"/>
                    <a:pt x="13077" y="1"/>
                    <a:pt x="13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3"/>
            <p:cNvSpPr/>
            <p:nvPr/>
          </p:nvSpPr>
          <p:spPr>
            <a:xfrm flipH="1">
              <a:off x="1776121" y="2999651"/>
              <a:ext cx="386572" cy="194401"/>
            </a:xfrm>
            <a:custGeom>
              <a:avLst/>
              <a:gdLst/>
              <a:ahLst/>
              <a:cxnLst/>
              <a:rect l="l" t="t" r="r" b="b"/>
              <a:pathLst>
                <a:path w="10398" h="5229" extrusionOk="0">
                  <a:moveTo>
                    <a:pt x="10398" y="1"/>
                  </a:moveTo>
                  <a:lnTo>
                    <a:pt x="835" y="289"/>
                  </a:lnTo>
                  <a:cubicBezTo>
                    <a:pt x="835" y="289"/>
                    <a:pt x="475" y="2319"/>
                    <a:pt x="0" y="5228"/>
                  </a:cubicBezTo>
                  <a:lnTo>
                    <a:pt x="9721" y="5228"/>
                  </a:lnTo>
                  <a:cubicBezTo>
                    <a:pt x="10110" y="2161"/>
                    <a:pt x="10398" y="1"/>
                    <a:pt x="10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3"/>
            <p:cNvSpPr/>
            <p:nvPr/>
          </p:nvSpPr>
          <p:spPr>
            <a:xfrm flipH="1">
              <a:off x="1457547" y="2050324"/>
              <a:ext cx="763514" cy="1050041"/>
            </a:xfrm>
            <a:custGeom>
              <a:avLst/>
              <a:gdLst/>
              <a:ahLst/>
              <a:cxnLst/>
              <a:rect l="l" t="t" r="r" b="b"/>
              <a:pathLst>
                <a:path w="20537" h="28244" extrusionOk="0">
                  <a:moveTo>
                    <a:pt x="12355" y="0"/>
                  </a:moveTo>
                  <a:cubicBezTo>
                    <a:pt x="12269" y="0"/>
                    <a:pt x="12183" y="1"/>
                    <a:pt x="12097" y="2"/>
                  </a:cubicBezTo>
                  <a:cubicBezTo>
                    <a:pt x="9865" y="2"/>
                    <a:pt x="7561" y="247"/>
                    <a:pt x="7561" y="247"/>
                  </a:cubicBezTo>
                  <a:cubicBezTo>
                    <a:pt x="7273" y="276"/>
                    <a:pt x="6985" y="319"/>
                    <a:pt x="6697" y="391"/>
                  </a:cubicBezTo>
                  <a:cubicBezTo>
                    <a:pt x="6495" y="449"/>
                    <a:pt x="6308" y="521"/>
                    <a:pt x="6107" y="593"/>
                  </a:cubicBezTo>
                  <a:cubicBezTo>
                    <a:pt x="5588" y="780"/>
                    <a:pt x="5142" y="1140"/>
                    <a:pt x="4839" y="1601"/>
                  </a:cubicBezTo>
                  <a:cubicBezTo>
                    <a:pt x="4551" y="2119"/>
                    <a:pt x="4364" y="4265"/>
                    <a:pt x="4249" y="6684"/>
                  </a:cubicBezTo>
                  <a:cubicBezTo>
                    <a:pt x="4076" y="9997"/>
                    <a:pt x="4033" y="13799"/>
                    <a:pt x="4033" y="14620"/>
                  </a:cubicBezTo>
                  <a:cubicBezTo>
                    <a:pt x="3428" y="17413"/>
                    <a:pt x="1009" y="23087"/>
                    <a:pt x="0" y="28243"/>
                  </a:cubicBezTo>
                  <a:lnTo>
                    <a:pt x="20537" y="28243"/>
                  </a:lnTo>
                  <a:cubicBezTo>
                    <a:pt x="20321" y="26731"/>
                    <a:pt x="19428" y="20610"/>
                    <a:pt x="18650" y="17413"/>
                  </a:cubicBezTo>
                  <a:cubicBezTo>
                    <a:pt x="18535" y="16909"/>
                    <a:pt x="18391" y="16405"/>
                    <a:pt x="18204" y="15916"/>
                  </a:cubicBezTo>
                  <a:cubicBezTo>
                    <a:pt x="18938" y="11077"/>
                    <a:pt x="19399" y="7059"/>
                    <a:pt x="19457" y="4553"/>
                  </a:cubicBezTo>
                  <a:cubicBezTo>
                    <a:pt x="19500" y="3127"/>
                    <a:pt x="19399" y="2191"/>
                    <a:pt x="19154" y="1874"/>
                  </a:cubicBezTo>
                  <a:cubicBezTo>
                    <a:pt x="18722" y="1313"/>
                    <a:pt x="18016" y="938"/>
                    <a:pt x="16922" y="636"/>
                  </a:cubicBezTo>
                  <a:cubicBezTo>
                    <a:pt x="16692" y="564"/>
                    <a:pt x="16461" y="506"/>
                    <a:pt x="16216" y="449"/>
                  </a:cubicBezTo>
                  <a:cubicBezTo>
                    <a:pt x="16015" y="405"/>
                    <a:pt x="15799" y="362"/>
                    <a:pt x="15568" y="319"/>
                  </a:cubicBezTo>
                  <a:cubicBezTo>
                    <a:pt x="15280" y="276"/>
                    <a:pt x="14963" y="218"/>
                    <a:pt x="14618" y="161"/>
                  </a:cubicBezTo>
                  <a:cubicBezTo>
                    <a:pt x="13867" y="57"/>
                    <a:pt x="13116" y="0"/>
                    <a:pt x="12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3"/>
            <p:cNvSpPr/>
            <p:nvPr/>
          </p:nvSpPr>
          <p:spPr>
            <a:xfrm flipH="1">
              <a:off x="1633694" y="2050361"/>
              <a:ext cx="345379" cy="254926"/>
            </a:xfrm>
            <a:custGeom>
              <a:avLst/>
              <a:gdLst/>
              <a:ahLst/>
              <a:cxnLst/>
              <a:rect l="l" t="t" r="r" b="b"/>
              <a:pathLst>
                <a:path w="9290" h="6857" extrusionOk="0">
                  <a:moveTo>
                    <a:pt x="5571" y="0"/>
                  </a:moveTo>
                  <a:cubicBezTo>
                    <a:pt x="3350" y="0"/>
                    <a:pt x="1052" y="246"/>
                    <a:pt x="1052" y="246"/>
                  </a:cubicBezTo>
                  <a:cubicBezTo>
                    <a:pt x="764" y="275"/>
                    <a:pt x="476" y="318"/>
                    <a:pt x="188" y="390"/>
                  </a:cubicBezTo>
                  <a:cubicBezTo>
                    <a:pt x="1" y="448"/>
                    <a:pt x="1513" y="5315"/>
                    <a:pt x="2809" y="6856"/>
                  </a:cubicBezTo>
                  <a:cubicBezTo>
                    <a:pt x="5805" y="3414"/>
                    <a:pt x="9290" y="361"/>
                    <a:pt x="9059" y="318"/>
                  </a:cubicBezTo>
                  <a:cubicBezTo>
                    <a:pt x="8771" y="275"/>
                    <a:pt x="8454" y="217"/>
                    <a:pt x="8109" y="160"/>
                  </a:cubicBezTo>
                  <a:cubicBezTo>
                    <a:pt x="7386" y="42"/>
                    <a:pt x="6485" y="0"/>
                    <a:pt x="5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3"/>
            <p:cNvSpPr/>
            <p:nvPr/>
          </p:nvSpPr>
          <p:spPr>
            <a:xfrm flipH="1">
              <a:off x="1658306" y="2319154"/>
              <a:ext cx="152093" cy="174139"/>
            </a:xfrm>
            <a:custGeom>
              <a:avLst/>
              <a:gdLst/>
              <a:ahLst/>
              <a:cxnLst/>
              <a:rect l="l" t="t" r="r" b="b"/>
              <a:pathLst>
                <a:path w="4091" h="4684" extrusionOk="0">
                  <a:moveTo>
                    <a:pt x="0" y="1"/>
                  </a:moveTo>
                  <a:lnTo>
                    <a:pt x="0" y="3270"/>
                  </a:lnTo>
                  <a:cubicBezTo>
                    <a:pt x="0" y="3270"/>
                    <a:pt x="87" y="4220"/>
                    <a:pt x="1368" y="4580"/>
                  </a:cubicBezTo>
                  <a:cubicBezTo>
                    <a:pt x="1620" y="4652"/>
                    <a:pt x="1870" y="4684"/>
                    <a:pt x="2108" y="4684"/>
                  </a:cubicBezTo>
                  <a:cubicBezTo>
                    <a:pt x="3069" y="4684"/>
                    <a:pt x="3857" y="4169"/>
                    <a:pt x="3961" y="3673"/>
                  </a:cubicBezTo>
                  <a:cubicBezTo>
                    <a:pt x="4090" y="2996"/>
                    <a:pt x="4004" y="145"/>
                    <a:pt x="4004" y="87"/>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3"/>
            <p:cNvSpPr/>
            <p:nvPr/>
          </p:nvSpPr>
          <p:spPr>
            <a:xfrm flipH="1">
              <a:off x="1677601" y="1683084"/>
              <a:ext cx="335713" cy="560079"/>
            </a:xfrm>
            <a:custGeom>
              <a:avLst/>
              <a:gdLst/>
              <a:ahLst/>
              <a:cxnLst/>
              <a:rect l="l" t="t" r="r" b="b"/>
              <a:pathLst>
                <a:path w="9030" h="15065" extrusionOk="0">
                  <a:moveTo>
                    <a:pt x="1066" y="1"/>
                  </a:moveTo>
                  <a:cubicBezTo>
                    <a:pt x="778" y="318"/>
                    <a:pt x="591" y="865"/>
                    <a:pt x="562" y="1931"/>
                  </a:cubicBezTo>
                  <a:cubicBezTo>
                    <a:pt x="648" y="3616"/>
                    <a:pt x="792" y="3961"/>
                    <a:pt x="591" y="4408"/>
                  </a:cubicBezTo>
                  <a:cubicBezTo>
                    <a:pt x="389" y="4825"/>
                    <a:pt x="0" y="4797"/>
                    <a:pt x="29" y="4998"/>
                  </a:cubicBezTo>
                  <a:cubicBezTo>
                    <a:pt x="43" y="5200"/>
                    <a:pt x="691" y="5272"/>
                    <a:pt x="691" y="5848"/>
                  </a:cubicBezTo>
                  <a:cubicBezTo>
                    <a:pt x="706" y="6453"/>
                    <a:pt x="691" y="7360"/>
                    <a:pt x="907" y="7533"/>
                  </a:cubicBezTo>
                  <a:cubicBezTo>
                    <a:pt x="1113" y="7710"/>
                    <a:pt x="1470" y="7803"/>
                    <a:pt x="1931" y="7803"/>
                  </a:cubicBezTo>
                  <a:cubicBezTo>
                    <a:pt x="2181" y="7803"/>
                    <a:pt x="2461" y="7776"/>
                    <a:pt x="2765" y="7720"/>
                  </a:cubicBezTo>
                  <a:cubicBezTo>
                    <a:pt x="2866" y="7706"/>
                    <a:pt x="2952" y="7691"/>
                    <a:pt x="3024" y="7691"/>
                  </a:cubicBezTo>
                  <a:cubicBezTo>
                    <a:pt x="3077" y="7686"/>
                    <a:pt x="3125" y="7684"/>
                    <a:pt x="3170" y="7684"/>
                  </a:cubicBezTo>
                  <a:cubicBezTo>
                    <a:pt x="3653" y="7684"/>
                    <a:pt x="3702" y="7954"/>
                    <a:pt x="3716" y="8152"/>
                  </a:cubicBezTo>
                  <a:cubicBezTo>
                    <a:pt x="3759" y="8671"/>
                    <a:pt x="3586" y="9189"/>
                    <a:pt x="3240" y="9578"/>
                  </a:cubicBezTo>
                  <a:cubicBezTo>
                    <a:pt x="2924" y="9938"/>
                    <a:pt x="2016" y="10082"/>
                    <a:pt x="2016" y="10082"/>
                  </a:cubicBezTo>
                  <a:cubicBezTo>
                    <a:pt x="2016" y="10082"/>
                    <a:pt x="3039" y="14834"/>
                    <a:pt x="3989" y="15065"/>
                  </a:cubicBezTo>
                  <a:cubicBezTo>
                    <a:pt x="4781" y="14474"/>
                    <a:pt x="7518" y="11508"/>
                    <a:pt x="9030" y="10039"/>
                  </a:cubicBezTo>
                  <a:cubicBezTo>
                    <a:pt x="8065" y="9722"/>
                    <a:pt x="7100" y="9203"/>
                    <a:pt x="6783" y="8267"/>
                  </a:cubicBezTo>
                  <a:cubicBezTo>
                    <a:pt x="6466" y="7331"/>
                    <a:pt x="6740" y="4998"/>
                    <a:pt x="6740" y="4998"/>
                  </a:cubicBezTo>
                  <a:lnTo>
                    <a:pt x="6740" y="4998"/>
                  </a:lnTo>
                  <a:cubicBezTo>
                    <a:pt x="6740" y="4998"/>
                    <a:pt x="6817" y="5037"/>
                    <a:pt x="6955" y="5037"/>
                  </a:cubicBezTo>
                  <a:cubicBezTo>
                    <a:pt x="7070" y="5037"/>
                    <a:pt x="7227" y="5010"/>
                    <a:pt x="7417" y="4912"/>
                  </a:cubicBezTo>
                  <a:cubicBezTo>
                    <a:pt x="7849" y="4681"/>
                    <a:pt x="8223" y="2651"/>
                    <a:pt x="7518" y="2478"/>
                  </a:cubicBezTo>
                  <a:cubicBezTo>
                    <a:pt x="7436" y="2459"/>
                    <a:pt x="7359" y="2449"/>
                    <a:pt x="7284" y="2449"/>
                  </a:cubicBezTo>
                  <a:cubicBezTo>
                    <a:pt x="6752" y="2449"/>
                    <a:pt x="6395" y="2935"/>
                    <a:pt x="6193" y="3731"/>
                  </a:cubicBezTo>
                  <a:cubicBezTo>
                    <a:pt x="5530" y="3155"/>
                    <a:pt x="5401" y="2478"/>
                    <a:pt x="4652" y="2363"/>
                  </a:cubicBezTo>
                  <a:cubicBezTo>
                    <a:pt x="3903" y="2248"/>
                    <a:pt x="2204" y="2046"/>
                    <a:pt x="1512" y="1095"/>
                  </a:cubicBezTo>
                  <a:cubicBezTo>
                    <a:pt x="1282" y="764"/>
                    <a:pt x="1138" y="390"/>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3"/>
            <p:cNvSpPr/>
            <p:nvPr/>
          </p:nvSpPr>
          <p:spPr>
            <a:xfrm flipH="1">
              <a:off x="1677601" y="1846405"/>
              <a:ext cx="260763" cy="396758"/>
            </a:xfrm>
            <a:custGeom>
              <a:avLst/>
              <a:gdLst/>
              <a:ahLst/>
              <a:cxnLst/>
              <a:rect l="l" t="t" r="r" b="b"/>
              <a:pathLst>
                <a:path w="7014"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6" y="3561"/>
                    <a:pt x="1700" y="3759"/>
                  </a:cubicBezTo>
                  <a:cubicBezTo>
                    <a:pt x="1743" y="4278"/>
                    <a:pt x="1570" y="4796"/>
                    <a:pt x="1224" y="5185"/>
                  </a:cubicBezTo>
                  <a:cubicBezTo>
                    <a:pt x="908" y="5545"/>
                    <a:pt x="0" y="5689"/>
                    <a:pt x="0" y="5689"/>
                  </a:cubicBezTo>
                  <a:cubicBezTo>
                    <a:pt x="0" y="5689"/>
                    <a:pt x="1023" y="10441"/>
                    <a:pt x="1973" y="10672"/>
                  </a:cubicBezTo>
                  <a:cubicBezTo>
                    <a:pt x="2765" y="10081"/>
                    <a:pt x="5502" y="7115"/>
                    <a:pt x="7014" y="5646"/>
                  </a:cubicBezTo>
                  <a:cubicBezTo>
                    <a:pt x="6049" y="5329"/>
                    <a:pt x="5084" y="4810"/>
                    <a:pt x="4767" y="3874"/>
                  </a:cubicBezTo>
                  <a:cubicBezTo>
                    <a:pt x="4450" y="2938"/>
                    <a:pt x="4724" y="605"/>
                    <a:pt x="4724" y="605"/>
                  </a:cubicBezTo>
                  <a:cubicBezTo>
                    <a:pt x="4724" y="605"/>
                    <a:pt x="4378" y="519"/>
                    <a:pt x="429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3"/>
            <p:cNvSpPr/>
            <p:nvPr/>
          </p:nvSpPr>
          <p:spPr>
            <a:xfrm flipH="1">
              <a:off x="1734334" y="1790490"/>
              <a:ext cx="36471" cy="59707"/>
            </a:xfrm>
            <a:custGeom>
              <a:avLst/>
              <a:gdLst/>
              <a:ahLst/>
              <a:cxnLst/>
              <a:rect l="l" t="t" r="r" b="b"/>
              <a:pathLst>
                <a:path w="981" h="1606" extrusionOk="0">
                  <a:moveTo>
                    <a:pt x="786" y="1"/>
                  </a:moveTo>
                  <a:cubicBezTo>
                    <a:pt x="709" y="1"/>
                    <a:pt x="610" y="29"/>
                    <a:pt x="491" y="122"/>
                  </a:cubicBezTo>
                  <a:cubicBezTo>
                    <a:pt x="59" y="424"/>
                    <a:pt x="1" y="1605"/>
                    <a:pt x="447" y="1605"/>
                  </a:cubicBezTo>
                  <a:cubicBezTo>
                    <a:pt x="879" y="1605"/>
                    <a:pt x="908" y="871"/>
                    <a:pt x="606" y="799"/>
                  </a:cubicBezTo>
                  <a:cubicBezTo>
                    <a:pt x="548" y="784"/>
                    <a:pt x="476" y="770"/>
                    <a:pt x="404" y="755"/>
                  </a:cubicBezTo>
                  <a:cubicBezTo>
                    <a:pt x="404" y="755"/>
                    <a:pt x="476" y="79"/>
                    <a:pt x="980" y="79"/>
                  </a:cubicBezTo>
                  <a:cubicBezTo>
                    <a:pt x="980" y="79"/>
                    <a:pt x="913" y="1"/>
                    <a:pt x="786"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3"/>
            <p:cNvSpPr/>
            <p:nvPr/>
          </p:nvSpPr>
          <p:spPr>
            <a:xfrm flipH="1">
              <a:off x="2416466" y="1943290"/>
              <a:ext cx="492044" cy="734627"/>
            </a:xfrm>
            <a:custGeom>
              <a:avLst/>
              <a:gdLst/>
              <a:ahLst/>
              <a:cxnLst/>
              <a:rect l="l" t="t" r="r" b="b"/>
              <a:pathLst>
                <a:path w="13235" h="19760" extrusionOk="0">
                  <a:moveTo>
                    <a:pt x="0" y="1"/>
                  </a:moveTo>
                  <a:lnTo>
                    <a:pt x="576" y="1988"/>
                  </a:lnTo>
                  <a:cubicBezTo>
                    <a:pt x="2088" y="7101"/>
                    <a:pt x="2751" y="12444"/>
                    <a:pt x="2535" y="17772"/>
                  </a:cubicBezTo>
                  <a:lnTo>
                    <a:pt x="13235" y="19760"/>
                  </a:lnTo>
                  <a:lnTo>
                    <a:pt x="12904" y="332"/>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flipH="1">
              <a:off x="2465689" y="2009168"/>
              <a:ext cx="368950" cy="574504"/>
            </a:xfrm>
            <a:custGeom>
              <a:avLst/>
              <a:gdLst/>
              <a:ahLst/>
              <a:cxnLst/>
              <a:rect l="l" t="t" r="r" b="b"/>
              <a:pathLst>
                <a:path w="9924" h="15453" extrusionOk="0">
                  <a:moveTo>
                    <a:pt x="1" y="0"/>
                  </a:moveTo>
                  <a:lnTo>
                    <a:pt x="1" y="0"/>
                  </a:lnTo>
                  <a:cubicBezTo>
                    <a:pt x="2089" y="4076"/>
                    <a:pt x="2204" y="14560"/>
                    <a:pt x="2204" y="14560"/>
                  </a:cubicBezTo>
                  <a:lnTo>
                    <a:pt x="9923" y="15453"/>
                  </a:lnTo>
                  <a:lnTo>
                    <a:pt x="9592" y="332"/>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3"/>
            <p:cNvSpPr/>
            <p:nvPr/>
          </p:nvSpPr>
          <p:spPr>
            <a:xfrm flipH="1">
              <a:off x="2758574" y="2220113"/>
              <a:ext cx="124768" cy="152614"/>
            </a:xfrm>
            <a:custGeom>
              <a:avLst/>
              <a:gdLst/>
              <a:ahLst/>
              <a:cxnLst/>
              <a:rect l="l" t="t" r="r" b="b"/>
              <a:pathLst>
                <a:path w="3356" h="4105" extrusionOk="0">
                  <a:moveTo>
                    <a:pt x="302" y="0"/>
                  </a:moveTo>
                  <a:cubicBezTo>
                    <a:pt x="259" y="0"/>
                    <a:pt x="245" y="0"/>
                    <a:pt x="245" y="15"/>
                  </a:cubicBezTo>
                  <a:cubicBezTo>
                    <a:pt x="0" y="346"/>
                    <a:pt x="418" y="1210"/>
                    <a:pt x="418" y="1210"/>
                  </a:cubicBezTo>
                  <a:cubicBezTo>
                    <a:pt x="418" y="1210"/>
                    <a:pt x="259" y="1700"/>
                    <a:pt x="202" y="1930"/>
                  </a:cubicBezTo>
                  <a:cubicBezTo>
                    <a:pt x="158" y="2161"/>
                    <a:pt x="547" y="2362"/>
                    <a:pt x="547" y="2362"/>
                  </a:cubicBezTo>
                  <a:cubicBezTo>
                    <a:pt x="533" y="2578"/>
                    <a:pt x="533" y="2794"/>
                    <a:pt x="576" y="3010"/>
                  </a:cubicBezTo>
                  <a:cubicBezTo>
                    <a:pt x="619" y="3126"/>
                    <a:pt x="1008" y="3212"/>
                    <a:pt x="1008" y="3212"/>
                  </a:cubicBezTo>
                  <a:lnTo>
                    <a:pt x="1023" y="3514"/>
                  </a:lnTo>
                  <a:lnTo>
                    <a:pt x="1066" y="3975"/>
                  </a:lnTo>
                  <a:cubicBezTo>
                    <a:pt x="1282" y="4047"/>
                    <a:pt x="1527" y="4090"/>
                    <a:pt x="1757" y="4105"/>
                  </a:cubicBezTo>
                  <a:cubicBezTo>
                    <a:pt x="2016" y="4090"/>
                    <a:pt x="3125" y="3975"/>
                    <a:pt x="3269" y="3817"/>
                  </a:cubicBezTo>
                  <a:cubicBezTo>
                    <a:pt x="3341" y="3702"/>
                    <a:pt x="3356" y="3572"/>
                    <a:pt x="3312" y="3457"/>
                  </a:cubicBezTo>
                  <a:cubicBezTo>
                    <a:pt x="3284" y="3327"/>
                    <a:pt x="3226" y="3212"/>
                    <a:pt x="3140" y="3111"/>
                  </a:cubicBezTo>
                  <a:cubicBezTo>
                    <a:pt x="3124" y="3102"/>
                    <a:pt x="3096" y="3099"/>
                    <a:pt x="3060" y="3099"/>
                  </a:cubicBezTo>
                  <a:cubicBezTo>
                    <a:pt x="2859" y="3099"/>
                    <a:pt x="2396" y="3214"/>
                    <a:pt x="2347" y="3226"/>
                  </a:cubicBezTo>
                  <a:lnTo>
                    <a:pt x="2333" y="3226"/>
                  </a:lnTo>
                  <a:cubicBezTo>
                    <a:pt x="2333" y="3226"/>
                    <a:pt x="2506" y="3068"/>
                    <a:pt x="2650" y="2938"/>
                  </a:cubicBezTo>
                  <a:cubicBezTo>
                    <a:pt x="2751" y="2809"/>
                    <a:pt x="2780" y="2636"/>
                    <a:pt x="2751" y="2477"/>
                  </a:cubicBezTo>
                  <a:cubicBezTo>
                    <a:pt x="2751" y="2405"/>
                    <a:pt x="2736" y="2333"/>
                    <a:pt x="2736" y="2261"/>
                  </a:cubicBezTo>
                  <a:cubicBezTo>
                    <a:pt x="2852" y="2161"/>
                    <a:pt x="2650" y="1340"/>
                    <a:pt x="2650" y="1340"/>
                  </a:cubicBezTo>
                  <a:cubicBezTo>
                    <a:pt x="2794" y="1311"/>
                    <a:pt x="2952" y="1253"/>
                    <a:pt x="3068" y="1167"/>
                  </a:cubicBezTo>
                  <a:cubicBezTo>
                    <a:pt x="3096" y="1138"/>
                    <a:pt x="3111" y="1124"/>
                    <a:pt x="3140" y="1095"/>
                  </a:cubicBezTo>
                  <a:cubicBezTo>
                    <a:pt x="3240" y="850"/>
                    <a:pt x="3183" y="562"/>
                    <a:pt x="2981" y="389"/>
                  </a:cubicBezTo>
                  <a:cubicBezTo>
                    <a:pt x="2794" y="274"/>
                    <a:pt x="677" y="0"/>
                    <a:pt x="3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3"/>
            <p:cNvSpPr/>
            <p:nvPr/>
          </p:nvSpPr>
          <p:spPr>
            <a:xfrm flipH="1">
              <a:off x="2769281" y="2258183"/>
              <a:ext cx="72868" cy="11748"/>
            </a:xfrm>
            <a:custGeom>
              <a:avLst/>
              <a:gdLst/>
              <a:ahLst/>
              <a:cxnLst/>
              <a:rect l="l" t="t" r="r" b="b"/>
              <a:pathLst>
                <a:path w="1960" h="316" extrusionOk="0">
                  <a:moveTo>
                    <a:pt x="863" y="1"/>
                  </a:moveTo>
                  <a:cubicBezTo>
                    <a:pt x="563" y="1"/>
                    <a:pt x="268" y="70"/>
                    <a:pt x="1" y="186"/>
                  </a:cubicBezTo>
                  <a:lnTo>
                    <a:pt x="1542" y="316"/>
                  </a:lnTo>
                  <a:cubicBezTo>
                    <a:pt x="1686" y="287"/>
                    <a:pt x="1830" y="229"/>
                    <a:pt x="1960" y="143"/>
                  </a:cubicBezTo>
                  <a:cubicBezTo>
                    <a:pt x="1758" y="129"/>
                    <a:pt x="1470" y="28"/>
                    <a:pt x="1081" y="13"/>
                  </a:cubicBezTo>
                  <a:cubicBezTo>
                    <a:pt x="1008" y="5"/>
                    <a:pt x="935" y="1"/>
                    <a:pt x="86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flipH="1">
              <a:off x="2781066" y="2304172"/>
              <a:ext cx="61603" cy="14016"/>
            </a:xfrm>
            <a:custGeom>
              <a:avLst/>
              <a:gdLst/>
              <a:ahLst/>
              <a:cxnLst/>
              <a:rect l="l" t="t" r="r" b="b"/>
              <a:pathLst>
                <a:path w="1657" h="377" extrusionOk="0">
                  <a:moveTo>
                    <a:pt x="1642" y="0"/>
                  </a:moveTo>
                  <a:cubicBezTo>
                    <a:pt x="1642" y="0"/>
                    <a:pt x="762" y="60"/>
                    <a:pt x="169" y="60"/>
                  </a:cubicBezTo>
                  <a:cubicBezTo>
                    <a:pt x="109" y="60"/>
                    <a:pt x="53" y="59"/>
                    <a:pt x="1" y="58"/>
                  </a:cubicBezTo>
                  <a:lnTo>
                    <a:pt x="1" y="58"/>
                  </a:lnTo>
                  <a:cubicBezTo>
                    <a:pt x="355" y="202"/>
                    <a:pt x="626" y="377"/>
                    <a:pt x="997" y="377"/>
                  </a:cubicBezTo>
                  <a:cubicBezTo>
                    <a:pt x="1184" y="377"/>
                    <a:pt x="1396" y="332"/>
                    <a:pt x="1657" y="216"/>
                  </a:cubicBezTo>
                  <a:cubicBezTo>
                    <a:pt x="1657" y="144"/>
                    <a:pt x="1642" y="72"/>
                    <a:pt x="164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3"/>
            <p:cNvSpPr/>
            <p:nvPr/>
          </p:nvSpPr>
          <p:spPr>
            <a:xfrm flipH="1">
              <a:off x="2765005" y="2335289"/>
              <a:ext cx="80861" cy="23533"/>
            </a:xfrm>
            <a:custGeom>
              <a:avLst/>
              <a:gdLst/>
              <a:ahLst/>
              <a:cxnLst/>
              <a:rect l="l" t="t" r="r" b="b"/>
              <a:pathLst>
                <a:path w="2175" h="633" extrusionOk="0">
                  <a:moveTo>
                    <a:pt x="2052" y="1"/>
                  </a:moveTo>
                  <a:cubicBezTo>
                    <a:pt x="1851" y="1"/>
                    <a:pt x="1388" y="116"/>
                    <a:pt x="1339" y="128"/>
                  </a:cubicBezTo>
                  <a:lnTo>
                    <a:pt x="1325" y="128"/>
                  </a:lnTo>
                  <a:cubicBezTo>
                    <a:pt x="1181" y="200"/>
                    <a:pt x="1037" y="258"/>
                    <a:pt x="879" y="301"/>
                  </a:cubicBezTo>
                  <a:cubicBezTo>
                    <a:pt x="856" y="305"/>
                    <a:pt x="832" y="307"/>
                    <a:pt x="805" y="307"/>
                  </a:cubicBezTo>
                  <a:cubicBezTo>
                    <a:pt x="518" y="307"/>
                    <a:pt x="0" y="114"/>
                    <a:pt x="0" y="114"/>
                  </a:cubicBezTo>
                  <a:lnTo>
                    <a:pt x="0" y="114"/>
                  </a:lnTo>
                  <a:lnTo>
                    <a:pt x="15" y="416"/>
                  </a:lnTo>
                  <a:cubicBezTo>
                    <a:pt x="245" y="503"/>
                    <a:pt x="490" y="575"/>
                    <a:pt x="720" y="632"/>
                  </a:cubicBezTo>
                  <a:cubicBezTo>
                    <a:pt x="722" y="633"/>
                    <a:pt x="724" y="633"/>
                    <a:pt x="726" y="633"/>
                  </a:cubicBezTo>
                  <a:cubicBezTo>
                    <a:pt x="909" y="633"/>
                    <a:pt x="2174" y="42"/>
                    <a:pt x="2132" y="13"/>
                  </a:cubicBezTo>
                  <a:cubicBezTo>
                    <a:pt x="2116" y="4"/>
                    <a:pt x="2088" y="1"/>
                    <a:pt x="205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p:nvPr/>
          </p:nvSpPr>
          <p:spPr>
            <a:xfrm flipH="1">
              <a:off x="1628861" y="2189591"/>
              <a:ext cx="871143" cy="609897"/>
            </a:xfrm>
            <a:custGeom>
              <a:avLst/>
              <a:gdLst/>
              <a:ahLst/>
              <a:cxnLst/>
              <a:rect l="l" t="t" r="r" b="b"/>
              <a:pathLst>
                <a:path w="23432" h="16405" extrusionOk="0">
                  <a:moveTo>
                    <a:pt x="2161" y="1"/>
                  </a:moveTo>
                  <a:cubicBezTo>
                    <a:pt x="2132" y="1"/>
                    <a:pt x="2089" y="1"/>
                    <a:pt x="2060" y="15"/>
                  </a:cubicBezTo>
                  <a:cubicBezTo>
                    <a:pt x="1642" y="217"/>
                    <a:pt x="1873" y="994"/>
                    <a:pt x="1873" y="994"/>
                  </a:cubicBezTo>
                  <a:cubicBezTo>
                    <a:pt x="1845" y="994"/>
                    <a:pt x="943" y="660"/>
                    <a:pt x="698" y="660"/>
                  </a:cubicBezTo>
                  <a:cubicBezTo>
                    <a:pt x="684" y="660"/>
                    <a:pt x="672" y="661"/>
                    <a:pt x="663" y="663"/>
                  </a:cubicBezTo>
                  <a:cubicBezTo>
                    <a:pt x="490" y="692"/>
                    <a:pt x="735" y="1786"/>
                    <a:pt x="735" y="1786"/>
                  </a:cubicBezTo>
                  <a:cubicBezTo>
                    <a:pt x="735" y="1786"/>
                    <a:pt x="0" y="4321"/>
                    <a:pt x="447" y="4695"/>
                  </a:cubicBezTo>
                  <a:cubicBezTo>
                    <a:pt x="908" y="5070"/>
                    <a:pt x="3269" y="5646"/>
                    <a:pt x="3269" y="5646"/>
                  </a:cubicBezTo>
                  <a:lnTo>
                    <a:pt x="3284" y="5617"/>
                  </a:lnTo>
                  <a:cubicBezTo>
                    <a:pt x="4990" y="8026"/>
                    <a:pt x="11152" y="16404"/>
                    <a:pt x="14475" y="16404"/>
                  </a:cubicBezTo>
                  <a:cubicBezTo>
                    <a:pt x="14489" y="16404"/>
                    <a:pt x="14503" y="16404"/>
                    <a:pt x="14517" y="16404"/>
                  </a:cubicBezTo>
                  <a:cubicBezTo>
                    <a:pt x="18391" y="16317"/>
                    <a:pt x="23431" y="9765"/>
                    <a:pt x="23431" y="9765"/>
                  </a:cubicBezTo>
                  <a:lnTo>
                    <a:pt x="19053" y="5401"/>
                  </a:lnTo>
                  <a:lnTo>
                    <a:pt x="15021" y="9765"/>
                  </a:lnTo>
                  <a:lnTo>
                    <a:pt x="4479" y="3068"/>
                  </a:lnTo>
                  <a:cubicBezTo>
                    <a:pt x="4537" y="2838"/>
                    <a:pt x="4594" y="2578"/>
                    <a:pt x="4638" y="2334"/>
                  </a:cubicBezTo>
                  <a:cubicBezTo>
                    <a:pt x="4724" y="1873"/>
                    <a:pt x="4767" y="1455"/>
                    <a:pt x="4666" y="1383"/>
                  </a:cubicBezTo>
                  <a:cubicBezTo>
                    <a:pt x="4422" y="1210"/>
                    <a:pt x="2823" y="649"/>
                    <a:pt x="2823" y="649"/>
                  </a:cubicBezTo>
                  <a:cubicBezTo>
                    <a:pt x="2823" y="649"/>
                    <a:pt x="2477" y="1"/>
                    <a:pt x="21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3"/>
            <p:cNvSpPr/>
            <p:nvPr/>
          </p:nvSpPr>
          <p:spPr>
            <a:xfrm flipH="1">
              <a:off x="1407209" y="2121593"/>
              <a:ext cx="493680" cy="593799"/>
            </a:xfrm>
            <a:custGeom>
              <a:avLst/>
              <a:gdLst/>
              <a:ahLst/>
              <a:cxnLst/>
              <a:rect l="l" t="t" r="r" b="b"/>
              <a:pathLst>
                <a:path w="13279" h="15972" extrusionOk="0">
                  <a:moveTo>
                    <a:pt x="10729" y="1"/>
                  </a:moveTo>
                  <a:cubicBezTo>
                    <a:pt x="10629" y="1"/>
                    <a:pt x="10542" y="15"/>
                    <a:pt x="10456" y="44"/>
                  </a:cubicBezTo>
                  <a:cubicBezTo>
                    <a:pt x="7143" y="1009"/>
                    <a:pt x="0" y="9419"/>
                    <a:pt x="0" y="9419"/>
                  </a:cubicBezTo>
                  <a:lnTo>
                    <a:pt x="6639" y="15972"/>
                  </a:lnTo>
                  <a:cubicBezTo>
                    <a:pt x="6639" y="15972"/>
                    <a:pt x="13278" y="6308"/>
                    <a:pt x="12947" y="3356"/>
                  </a:cubicBezTo>
                  <a:cubicBezTo>
                    <a:pt x="12645" y="764"/>
                    <a:pt x="11464" y="1"/>
                    <a:pt x="10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3"/>
            <p:cNvSpPr/>
            <p:nvPr/>
          </p:nvSpPr>
          <p:spPr>
            <a:xfrm flipH="1">
              <a:off x="555398" y="2114083"/>
              <a:ext cx="724441" cy="1034984"/>
            </a:xfrm>
            <a:custGeom>
              <a:avLst/>
              <a:gdLst/>
              <a:ahLst/>
              <a:cxnLst/>
              <a:rect l="l" t="t" r="r" b="b"/>
              <a:pathLst>
                <a:path w="19486" h="27839" extrusionOk="0">
                  <a:moveTo>
                    <a:pt x="17902" y="1"/>
                  </a:moveTo>
                  <a:cubicBezTo>
                    <a:pt x="16260" y="188"/>
                    <a:pt x="15137" y="1571"/>
                    <a:pt x="14834" y="3428"/>
                  </a:cubicBezTo>
                  <a:cubicBezTo>
                    <a:pt x="14517" y="5272"/>
                    <a:pt x="9592" y="14921"/>
                    <a:pt x="9592" y="14921"/>
                  </a:cubicBezTo>
                  <a:lnTo>
                    <a:pt x="1" y="26110"/>
                  </a:lnTo>
                  <a:lnTo>
                    <a:pt x="3284" y="27839"/>
                  </a:lnTo>
                  <a:cubicBezTo>
                    <a:pt x="3284" y="27839"/>
                    <a:pt x="12775" y="21588"/>
                    <a:pt x="14719" y="18204"/>
                  </a:cubicBezTo>
                  <a:cubicBezTo>
                    <a:pt x="16663" y="14834"/>
                    <a:pt x="19486" y="1"/>
                    <a:pt x="17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3"/>
            <p:cNvSpPr/>
            <p:nvPr/>
          </p:nvSpPr>
          <p:spPr>
            <a:xfrm flipH="1">
              <a:off x="1147003" y="3031996"/>
              <a:ext cx="186891" cy="144397"/>
            </a:xfrm>
            <a:custGeom>
              <a:avLst/>
              <a:gdLst/>
              <a:ahLst/>
              <a:cxnLst/>
              <a:rect l="l" t="t" r="r" b="b"/>
              <a:pathLst>
                <a:path w="5027" h="3884" extrusionOk="0">
                  <a:moveTo>
                    <a:pt x="2337" y="0"/>
                  </a:moveTo>
                  <a:cubicBezTo>
                    <a:pt x="1762" y="0"/>
                    <a:pt x="1241" y="120"/>
                    <a:pt x="1066" y="470"/>
                  </a:cubicBezTo>
                  <a:cubicBezTo>
                    <a:pt x="879" y="844"/>
                    <a:pt x="936" y="2025"/>
                    <a:pt x="504" y="2213"/>
                  </a:cubicBezTo>
                  <a:cubicBezTo>
                    <a:pt x="245" y="2328"/>
                    <a:pt x="0" y="2472"/>
                    <a:pt x="15" y="2573"/>
                  </a:cubicBezTo>
                  <a:cubicBezTo>
                    <a:pt x="29" y="2774"/>
                    <a:pt x="389" y="2904"/>
                    <a:pt x="591" y="2947"/>
                  </a:cubicBezTo>
                  <a:cubicBezTo>
                    <a:pt x="618" y="2952"/>
                    <a:pt x="649" y="2955"/>
                    <a:pt x="683" y="2955"/>
                  </a:cubicBezTo>
                  <a:cubicBezTo>
                    <a:pt x="1021" y="2955"/>
                    <a:pt x="1628" y="2717"/>
                    <a:pt x="1628" y="2717"/>
                  </a:cubicBezTo>
                  <a:cubicBezTo>
                    <a:pt x="1628" y="2717"/>
                    <a:pt x="2161" y="3710"/>
                    <a:pt x="2348" y="3725"/>
                  </a:cubicBezTo>
                  <a:cubicBezTo>
                    <a:pt x="2477" y="3725"/>
                    <a:pt x="2621" y="3696"/>
                    <a:pt x="2751" y="3653"/>
                  </a:cubicBezTo>
                  <a:lnTo>
                    <a:pt x="3457" y="3523"/>
                  </a:lnTo>
                  <a:lnTo>
                    <a:pt x="3730" y="3883"/>
                  </a:lnTo>
                  <a:cubicBezTo>
                    <a:pt x="3730" y="3883"/>
                    <a:pt x="4364" y="2861"/>
                    <a:pt x="4580" y="2501"/>
                  </a:cubicBezTo>
                  <a:cubicBezTo>
                    <a:pt x="4609" y="2443"/>
                    <a:pt x="4638" y="2385"/>
                    <a:pt x="4666" y="2328"/>
                  </a:cubicBezTo>
                  <a:cubicBezTo>
                    <a:pt x="5026" y="1665"/>
                    <a:pt x="4839" y="844"/>
                    <a:pt x="4249" y="398"/>
                  </a:cubicBezTo>
                  <a:cubicBezTo>
                    <a:pt x="4031" y="231"/>
                    <a:pt x="3133" y="0"/>
                    <a:pt x="233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3"/>
            <p:cNvSpPr/>
            <p:nvPr/>
          </p:nvSpPr>
          <p:spPr>
            <a:xfrm flipH="1">
              <a:off x="500226" y="4761679"/>
              <a:ext cx="530634" cy="205629"/>
            </a:xfrm>
            <a:custGeom>
              <a:avLst/>
              <a:gdLst/>
              <a:ahLst/>
              <a:cxnLst/>
              <a:rect l="l" t="t" r="r" b="b"/>
              <a:pathLst>
                <a:path w="14273" h="5531" extrusionOk="0">
                  <a:moveTo>
                    <a:pt x="8540" y="0"/>
                  </a:moveTo>
                  <a:lnTo>
                    <a:pt x="8540" y="0"/>
                  </a:lnTo>
                  <a:cubicBezTo>
                    <a:pt x="8540" y="0"/>
                    <a:pt x="8656" y="1397"/>
                    <a:pt x="5919" y="2564"/>
                  </a:cubicBezTo>
                  <a:cubicBezTo>
                    <a:pt x="4998" y="2938"/>
                    <a:pt x="4033" y="3226"/>
                    <a:pt x="3054" y="3413"/>
                  </a:cubicBezTo>
                  <a:cubicBezTo>
                    <a:pt x="764" y="3889"/>
                    <a:pt x="0" y="5530"/>
                    <a:pt x="0" y="5530"/>
                  </a:cubicBezTo>
                  <a:lnTo>
                    <a:pt x="14243" y="5530"/>
                  </a:lnTo>
                  <a:lnTo>
                    <a:pt x="14258" y="3039"/>
                  </a:lnTo>
                  <a:lnTo>
                    <a:pt x="14272" y="418"/>
                  </a:lnTo>
                  <a:lnTo>
                    <a:pt x="8540"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3"/>
            <p:cNvSpPr/>
            <p:nvPr/>
          </p:nvSpPr>
          <p:spPr>
            <a:xfrm flipH="1">
              <a:off x="500784" y="4856444"/>
              <a:ext cx="530077" cy="110863"/>
            </a:xfrm>
            <a:custGeom>
              <a:avLst/>
              <a:gdLst/>
              <a:ahLst/>
              <a:cxnLst/>
              <a:rect l="l" t="t" r="r" b="b"/>
              <a:pathLst>
                <a:path w="14258" h="2982" extrusionOk="0">
                  <a:moveTo>
                    <a:pt x="5919" y="0"/>
                  </a:moveTo>
                  <a:cubicBezTo>
                    <a:pt x="4998" y="389"/>
                    <a:pt x="4033" y="677"/>
                    <a:pt x="3054" y="864"/>
                  </a:cubicBezTo>
                  <a:cubicBezTo>
                    <a:pt x="764" y="1340"/>
                    <a:pt x="0" y="2981"/>
                    <a:pt x="0" y="2981"/>
                  </a:cubicBezTo>
                  <a:lnTo>
                    <a:pt x="14243" y="2981"/>
                  </a:lnTo>
                  <a:lnTo>
                    <a:pt x="14258" y="490"/>
                  </a:lnTo>
                  <a:lnTo>
                    <a:pt x="14258" y="490"/>
                  </a:lnTo>
                  <a:cubicBezTo>
                    <a:pt x="12962" y="850"/>
                    <a:pt x="10989" y="1685"/>
                    <a:pt x="7604" y="1959"/>
                  </a:cubicBezTo>
                  <a:cubicBezTo>
                    <a:pt x="7230" y="1268"/>
                    <a:pt x="6567" y="576"/>
                    <a:pt x="5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flipH="1">
              <a:off x="392635" y="2912396"/>
              <a:ext cx="413897" cy="1923192"/>
            </a:xfrm>
            <a:custGeom>
              <a:avLst/>
              <a:gdLst/>
              <a:ahLst/>
              <a:cxnLst/>
              <a:rect l="l" t="t" r="r" b="b"/>
              <a:pathLst>
                <a:path w="11133" h="51730" extrusionOk="0">
                  <a:moveTo>
                    <a:pt x="4494" y="0"/>
                  </a:moveTo>
                  <a:cubicBezTo>
                    <a:pt x="2679" y="0"/>
                    <a:pt x="994" y="764"/>
                    <a:pt x="447" y="2578"/>
                  </a:cubicBezTo>
                  <a:cubicBezTo>
                    <a:pt x="231" y="3284"/>
                    <a:pt x="101" y="4983"/>
                    <a:pt x="44" y="7345"/>
                  </a:cubicBezTo>
                  <a:cubicBezTo>
                    <a:pt x="44" y="7719"/>
                    <a:pt x="29" y="8108"/>
                    <a:pt x="29" y="8511"/>
                  </a:cubicBezTo>
                  <a:cubicBezTo>
                    <a:pt x="15" y="9332"/>
                    <a:pt x="15" y="10211"/>
                    <a:pt x="15" y="11132"/>
                  </a:cubicBezTo>
                  <a:cubicBezTo>
                    <a:pt x="1" y="24986"/>
                    <a:pt x="1253" y="50102"/>
                    <a:pt x="1253" y="50102"/>
                  </a:cubicBezTo>
                  <a:lnTo>
                    <a:pt x="8829" y="51730"/>
                  </a:lnTo>
                  <a:cubicBezTo>
                    <a:pt x="8829" y="51730"/>
                    <a:pt x="10182" y="22077"/>
                    <a:pt x="10730" y="11132"/>
                  </a:cubicBezTo>
                  <a:cubicBezTo>
                    <a:pt x="10787" y="10067"/>
                    <a:pt x="10830" y="9188"/>
                    <a:pt x="10859" y="8511"/>
                  </a:cubicBezTo>
                  <a:cubicBezTo>
                    <a:pt x="10888" y="7964"/>
                    <a:pt x="10917" y="7561"/>
                    <a:pt x="10931" y="7345"/>
                  </a:cubicBezTo>
                  <a:cubicBezTo>
                    <a:pt x="10931" y="7331"/>
                    <a:pt x="10931" y="7316"/>
                    <a:pt x="10931" y="7302"/>
                  </a:cubicBezTo>
                  <a:cubicBezTo>
                    <a:pt x="11133" y="4349"/>
                    <a:pt x="10355" y="3313"/>
                    <a:pt x="9433" y="2132"/>
                  </a:cubicBezTo>
                  <a:cubicBezTo>
                    <a:pt x="8411" y="821"/>
                    <a:pt x="6380" y="0"/>
                    <a:pt x="4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flipH="1">
              <a:off x="392635" y="2912359"/>
              <a:ext cx="413377" cy="413934"/>
            </a:xfrm>
            <a:custGeom>
              <a:avLst/>
              <a:gdLst/>
              <a:ahLst/>
              <a:cxnLst/>
              <a:rect l="l" t="t" r="r" b="b"/>
              <a:pathLst>
                <a:path w="11119" h="11134" extrusionOk="0">
                  <a:moveTo>
                    <a:pt x="4484" y="0"/>
                  </a:moveTo>
                  <a:cubicBezTo>
                    <a:pt x="2667" y="0"/>
                    <a:pt x="977" y="762"/>
                    <a:pt x="433" y="2579"/>
                  </a:cubicBezTo>
                  <a:cubicBezTo>
                    <a:pt x="217" y="3285"/>
                    <a:pt x="102" y="4984"/>
                    <a:pt x="30" y="7332"/>
                  </a:cubicBezTo>
                  <a:cubicBezTo>
                    <a:pt x="30" y="7720"/>
                    <a:pt x="15" y="8109"/>
                    <a:pt x="15" y="8512"/>
                  </a:cubicBezTo>
                  <a:cubicBezTo>
                    <a:pt x="1" y="9333"/>
                    <a:pt x="1" y="10212"/>
                    <a:pt x="1" y="11133"/>
                  </a:cubicBezTo>
                  <a:lnTo>
                    <a:pt x="10716" y="11133"/>
                  </a:lnTo>
                  <a:cubicBezTo>
                    <a:pt x="10773" y="10068"/>
                    <a:pt x="10816" y="9175"/>
                    <a:pt x="10845" y="8512"/>
                  </a:cubicBezTo>
                  <a:cubicBezTo>
                    <a:pt x="10874" y="7965"/>
                    <a:pt x="10903" y="7562"/>
                    <a:pt x="10917" y="7332"/>
                  </a:cubicBezTo>
                  <a:cubicBezTo>
                    <a:pt x="10917" y="7332"/>
                    <a:pt x="10917" y="7317"/>
                    <a:pt x="10917" y="7303"/>
                  </a:cubicBezTo>
                  <a:cubicBezTo>
                    <a:pt x="11119" y="4350"/>
                    <a:pt x="10341" y="3314"/>
                    <a:pt x="9419" y="2133"/>
                  </a:cubicBezTo>
                  <a:cubicBezTo>
                    <a:pt x="8393" y="820"/>
                    <a:pt x="6370" y="0"/>
                    <a:pt x="4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flipH="1">
              <a:off x="-132051" y="4578580"/>
              <a:ext cx="445684" cy="424939"/>
            </a:xfrm>
            <a:custGeom>
              <a:avLst/>
              <a:gdLst/>
              <a:ahLst/>
              <a:cxnLst/>
              <a:rect l="l" t="t" r="r" b="b"/>
              <a:pathLst>
                <a:path w="11988" h="11430" extrusionOk="0">
                  <a:moveTo>
                    <a:pt x="9439" y="0"/>
                  </a:moveTo>
                  <a:lnTo>
                    <a:pt x="4370" y="2707"/>
                  </a:lnTo>
                  <a:cubicBezTo>
                    <a:pt x="4370" y="2707"/>
                    <a:pt x="5176" y="3845"/>
                    <a:pt x="3448" y="6308"/>
                  </a:cubicBezTo>
                  <a:cubicBezTo>
                    <a:pt x="2858" y="7114"/>
                    <a:pt x="2195" y="7878"/>
                    <a:pt x="1461" y="8569"/>
                  </a:cubicBezTo>
                  <a:cubicBezTo>
                    <a:pt x="856" y="9130"/>
                    <a:pt x="395" y="9850"/>
                    <a:pt x="136" y="10643"/>
                  </a:cubicBezTo>
                  <a:cubicBezTo>
                    <a:pt x="1" y="11058"/>
                    <a:pt x="331" y="11430"/>
                    <a:pt x="708" y="11430"/>
                  </a:cubicBezTo>
                  <a:cubicBezTo>
                    <a:pt x="814" y="11430"/>
                    <a:pt x="924" y="11400"/>
                    <a:pt x="1029" y="11334"/>
                  </a:cubicBezTo>
                  <a:lnTo>
                    <a:pt x="11988" y="4436"/>
                  </a:lnTo>
                  <a:lnTo>
                    <a:pt x="10750" y="2275"/>
                  </a:lnTo>
                  <a:lnTo>
                    <a:pt x="94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flipH="1">
              <a:off x="-132051" y="4663159"/>
              <a:ext cx="445684" cy="340360"/>
            </a:xfrm>
            <a:custGeom>
              <a:avLst/>
              <a:gdLst/>
              <a:ahLst/>
              <a:cxnLst/>
              <a:rect l="l" t="t" r="r" b="b"/>
              <a:pathLst>
                <a:path w="11988" h="9155" extrusionOk="0">
                  <a:moveTo>
                    <a:pt x="10750" y="0"/>
                  </a:moveTo>
                  <a:cubicBezTo>
                    <a:pt x="9828" y="1009"/>
                    <a:pt x="8575" y="2780"/>
                    <a:pt x="5867" y="4825"/>
                  </a:cubicBezTo>
                  <a:cubicBezTo>
                    <a:pt x="5205" y="4422"/>
                    <a:pt x="4283" y="4177"/>
                    <a:pt x="3448" y="4033"/>
                  </a:cubicBezTo>
                  <a:cubicBezTo>
                    <a:pt x="2858" y="4839"/>
                    <a:pt x="2195" y="5603"/>
                    <a:pt x="1461" y="6294"/>
                  </a:cubicBezTo>
                  <a:cubicBezTo>
                    <a:pt x="856" y="6855"/>
                    <a:pt x="395" y="7575"/>
                    <a:pt x="136" y="8368"/>
                  </a:cubicBezTo>
                  <a:cubicBezTo>
                    <a:pt x="1" y="8783"/>
                    <a:pt x="331" y="9155"/>
                    <a:pt x="708" y="9155"/>
                  </a:cubicBezTo>
                  <a:cubicBezTo>
                    <a:pt x="814" y="9155"/>
                    <a:pt x="924" y="9125"/>
                    <a:pt x="1029" y="9059"/>
                  </a:cubicBezTo>
                  <a:lnTo>
                    <a:pt x="11988" y="2161"/>
                  </a:lnTo>
                  <a:lnTo>
                    <a:pt x="107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flipH="1">
              <a:off x="-86026" y="3008760"/>
              <a:ext cx="691241" cy="1695108"/>
            </a:xfrm>
            <a:custGeom>
              <a:avLst/>
              <a:gdLst/>
              <a:ahLst/>
              <a:cxnLst/>
              <a:rect l="l" t="t" r="r" b="b"/>
              <a:pathLst>
                <a:path w="18593" h="45595" extrusionOk="0">
                  <a:moveTo>
                    <a:pt x="2766" y="1"/>
                  </a:moveTo>
                  <a:cubicBezTo>
                    <a:pt x="2766" y="1"/>
                    <a:pt x="2463" y="1988"/>
                    <a:pt x="2074" y="4825"/>
                  </a:cubicBezTo>
                  <a:cubicBezTo>
                    <a:pt x="1988" y="5516"/>
                    <a:pt x="1887" y="6251"/>
                    <a:pt x="1772" y="7028"/>
                  </a:cubicBezTo>
                  <a:cubicBezTo>
                    <a:pt x="1714" y="7518"/>
                    <a:pt x="1642" y="8022"/>
                    <a:pt x="1585" y="8540"/>
                  </a:cubicBezTo>
                  <a:cubicBezTo>
                    <a:pt x="807" y="14503"/>
                    <a:pt x="0" y="21718"/>
                    <a:pt x="360" y="23518"/>
                  </a:cubicBezTo>
                  <a:cubicBezTo>
                    <a:pt x="879" y="26124"/>
                    <a:pt x="11262" y="45595"/>
                    <a:pt x="11262" y="45595"/>
                  </a:cubicBezTo>
                  <a:lnTo>
                    <a:pt x="18593" y="44500"/>
                  </a:lnTo>
                  <a:lnTo>
                    <a:pt x="10139" y="23331"/>
                  </a:lnTo>
                  <a:lnTo>
                    <a:pt x="11968" y="8540"/>
                  </a:lnTo>
                  <a:lnTo>
                    <a:pt x="12141" y="7158"/>
                  </a:lnTo>
                  <a:lnTo>
                    <a:pt x="12746" y="2305"/>
                  </a:lnTo>
                  <a:lnTo>
                    <a:pt x="27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flipH="1">
              <a:off x="131351" y="3008760"/>
              <a:ext cx="414975" cy="317533"/>
            </a:xfrm>
            <a:custGeom>
              <a:avLst/>
              <a:gdLst/>
              <a:ahLst/>
              <a:cxnLst/>
              <a:rect l="l" t="t" r="r" b="b"/>
              <a:pathLst>
                <a:path w="11162" h="8541" extrusionOk="0">
                  <a:moveTo>
                    <a:pt x="1182" y="1"/>
                  </a:moveTo>
                  <a:cubicBezTo>
                    <a:pt x="1182" y="1"/>
                    <a:pt x="879" y="1988"/>
                    <a:pt x="490" y="4825"/>
                  </a:cubicBezTo>
                  <a:cubicBezTo>
                    <a:pt x="404" y="5516"/>
                    <a:pt x="303" y="6251"/>
                    <a:pt x="188" y="7028"/>
                  </a:cubicBezTo>
                  <a:cubicBezTo>
                    <a:pt x="130" y="7518"/>
                    <a:pt x="58" y="8022"/>
                    <a:pt x="1" y="8540"/>
                  </a:cubicBezTo>
                  <a:lnTo>
                    <a:pt x="10384" y="8540"/>
                  </a:lnTo>
                  <a:lnTo>
                    <a:pt x="10557" y="7158"/>
                  </a:lnTo>
                  <a:lnTo>
                    <a:pt x="11162" y="2305"/>
                  </a:lnTo>
                  <a:lnTo>
                    <a:pt x="11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flipH="1">
              <a:off x="236303" y="1648286"/>
              <a:ext cx="488326" cy="442933"/>
            </a:xfrm>
            <a:custGeom>
              <a:avLst/>
              <a:gdLst/>
              <a:ahLst/>
              <a:cxnLst/>
              <a:rect l="l" t="t" r="r" b="b"/>
              <a:pathLst>
                <a:path w="13135" h="11914" extrusionOk="0">
                  <a:moveTo>
                    <a:pt x="6784" y="1"/>
                  </a:moveTo>
                  <a:cubicBezTo>
                    <a:pt x="6366" y="1"/>
                    <a:pt x="5978" y="203"/>
                    <a:pt x="5718" y="534"/>
                  </a:cubicBezTo>
                  <a:cubicBezTo>
                    <a:pt x="5417" y="198"/>
                    <a:pt x="4994" y="11"/>
                    <a:pt x="4555" y="11"/>
                  </a:cubicBezTo>
                  <a:cubicBezTo>
                    <a:pt x="4449" y="11"/>
                    <a:pt x="4342" y="22"/>
                    <a:pt x="4235" y="44"/>
                  </a:cubicBezTo>
                  <a:cubicBezTo>
                    <a:pt x="3688" y="159"/>
                    <a:pt x="3256" y="548"/>
                    <a:pt x="3083" y="1067"/>
                  </a:cubicBezTo>
                  <a:cubicBezTo>
                    <a:pt x="2881" y="943"/>
                    <a:pt x="2652" y="881"/>
                    <a:pt x="2424" y="881"/>
                  </a:cubicBezTo>
                  <a:cubicBezTo>
                    <a:pt x="2148" y="881"/>
                    <a:pt x="1871" y="972"/>
                    <a:pt x="1643" y="1153"/>
                  </a:cubicBezTo>
                  <a:cubicBezTo>
                    <a:pt x="1254" y="1499"/>
                    <a:pt x="1139" y="2060"/>
                    <a:pt x="1355" y="2536"/>
                  </a:cubicBezTo>
                  <a:cubicBezTo>
                    <a:pt x="1293" y="2501"/>
                    <a:pt x="1229" y="2487"/>
                    <a:pt x="1164" y="2487"/>
                  </a:cubicBezTo>
                  <a:cubicBezTo>
                    <a:pt x="956" y="2487"/>
                    <a:pt x="738" y="2638"/>
                    <a:pt x="563" y="2780"/>
                  </a:cubicBezTo>
                  <a:cubicBezTo>
                    <a:pt x="332" y="2968"/>
                    <a:pt x="188" y="3241"/>
                    <a:pt x="159" y="3529"/>
                  </a:cubicBezTo>
                  <a:cubicBezTo>
                    <a:pt x="73" y="3947"/>
                    <a:pt x="203" y="4451"/>
                    <a:pt x="577" y="4667"/>
                  </a:cubicBezTo>
                  <a:cubicBezTo>
                    <a:pt x="203" y="4753"/>
                    <a:pt x="1" y="5185"/>
                    <a:pt x="15" y="5560"/>
                  </a:cubicBezTo>
                  <a:cubicBezTo>
                    <a:pt x="30" y="5949"/>
                    <a:pt x="303" y="6265"/>
                    <a:pt x="678" y="6352"/>
                  </a:cubicBezTo>
                  <a:cubicBezTo>
                    <a:pt x="664" y="6349"/>
                    <a:pt x="651" y="6348"/>
                    <a:pt x="638" y="6348"/>
                  </a:cubicBezTo>
                  <a:cubicBezTo>
                    <a:pt x="437" y="6348"/>
                    <a:pt x="258" y="6640"/>
                    <a:pt x="231" y="6856"/>
                  </a:cubicBezTo>
                  <a:cubicBezTo>
                    <a:pt x="217" y="7086"/>
                    <a:pt x="318" y="7317"/>
                    <a:pt x="505" y="7461"/>
                  </a:cubicBezTo>
                  <a:cubicBezTo>
                    <a:pt x="692" y="7605"/>
                    <a:pt x="908" y="7706"/>
                    <a:pt x="1124" y="7778"/>
                  </a:cubicBezTo>
                  <a:cubicBezTo>
                    <a:pt x="865" y="8224"/>
                    <a:pt x="1139" y="8843"/>
                    <a:pt x="1571" y="9131"/>
                  </a:cubicBezTo>
                  <a:cubicBezTo>
                    <a:pt x="1756" y="9244"/>
                    <a:pt x="1962" y="9306"/>
                    <a:pt x="2175" y="9306"/>
                  </a:cubicBezTo>
                  <a:cubicBezTo>
                    <a:pt x="2261" y="9306"/>
                    <a:pt x="2348" y="9296"/>
                    <a:pt x="2435" y="9275"/>
                  </a:cubicBezTo>
                  <a:lnTo>
                    <a:pt x="2435" y="9275"/>
                  </a:lnTo>
                  <a:cubicBezTo>
                    <a:pt x="2262" y="9563"/>
                    <a:pt x="2262" y="9923"/>
                    <a:pt x="2435" y="10226"/>
                  </a:cubicBezTo>
                  <a:cubicBezTo>
                    <a:pt x="2590" y="10441"/>
                    <a:pt x="2835" y="10557"/>
                    <a:pt x="3087" y="10557"/>
                  </a:cubicBezTo>
                  <a:cubicBezTo>
                    <a:pt x="3139" y="10557"/>
                    <a:pt x="3190" y="10552"/>
                    <a:pt x="3241" y="10543"/>
                  </a:cubicBezTo>
                  <a:cubicBezTo>
                    <a:pt x="3256" y="10931"/>
                    <a:pt x="3702" y="11335"/>
                    <a:pt x="4077" y="11435"/>
                  </a:cubicBezTo>
                  <a:cubicBezTo>
                    <a:pt x="4147" y="11451"/>
                    <a:pt x="4218" y="11459"/>
                    <a:pt x="4287" y="11459"/>
                  </a:cubicBezTo>
                  <a:cubicBezTo>
                    <a:pt x="4601" y="11459"/>
                    <a:pt x="4893" y="11303"/>
                    <a:pt x="5070" y="11032"/>
                  </a:cubicBezTo>
                  <a:cubicBezTo>
                    <a:pt x="5257" y="11234"/>
                    <a:pt x="5445" y="11421"/>
                    <a:pt x="5675" y="11594"/>
                  </a:cubicBezTo>
                  <a:cubicBezTo>
                    <a:pt x="5820" y="11683"/>
                    <a:pt x="5991" y="11738"/>
                    <a:pt x="6161" y="11738"/>
                  </a:cubicBezTo>
                  <a:cubicBezTo>
                    <a:pt x="6211" y="11738"/>
                    <a:pt x="6260" y="11733"/>
                    <a:pt x="6309" y="11724"/>
                  </a:cubicBezTo>
                  <a:cubicBezTo>
                    <a:pt x="6539" y="11680"/>
                    <a:pt x="6712" y="11507"/>
                    <a:pt x="6755" y="11277"/>
                  </a:cubicBezTo>
                  <a:cubicBezTo>
                    <a:pt x="6928" y="11580"/>
                    <a:pt x="7216" y="11810"/>
                    <a:pt x="7562" y="11896"/>
                  </a:cubicBezTo>
                  <a:cubicBezTo>
                    <a:pt x="7626" y="11908"/>
                    <a:pt x="7690" y="11914"/>
                    <a:pt x="7755" y="11914"/>
                  </a:cubicBezTo>
                  <a:cubicBezTo>
                    <a:pt x="8009" y="11914"/>
                    <a:pt x="8262" y="11824"/>
                    <a:pt x="8469" y="11652"/>
                  </a:cubicBezTo>
                  <a:cubicBezTo>
                    <a:pt x="8587" y="11769"/>
                    <a:pt x="8766" y="11823"/>
                    <a:pt x="8953" y="11823"/>
                  </a:cubicBezTo>
                  <a:cubicBezTo>
                    <a:pt x="9199" y="11823"/>
                    <a:pt x="9459" y="11729"/>
                    <a:pt x="9607" y="11565"/>
                  </a:cubicBezTo>
                  <a:cubicBezTo>
                    <a:pt x="9851" y="11277"/>
                    <a:pt x="9837" y="10744"/>
                    <a:pt x="9535" y="10514"/>
                  </a:cubicBezTo>
                  <a:lnTo>
                    <a:pt x="9535" y="10514"/>
                  </a:lnTo>
                  <a:cubicBezTo>
                    <a:pt x="9751" y="10629"/>
                    <a:pt x="9981" y="10701"/>
                    <a:pt x="10226" y="10701"/>
                  </a:cubicBezTo>
                  <a:cubicBezTo>
                    <a:pt x="10238" y="10702"/>
                    <a:pt x="10251" y="10702"/>
                    <a:pt x="10263" y="10702"/>
                  </a:cubicBezTo>
                  <a:cubicBezTo>
                    <a:pt x="10494" y="10702"/>
                    <a:pt x="10708" y="10575"/>
                    <a:pt x="10831" y="10370"/>
                  </a:cubicBezTo>
                  <a:cubicBezTo>
                    <a:pt x="10946" y="10154"/>
                    <a:pt x="10874" y="9880"/>
                    <a:pt x="10672" y="9751"/>
                  </a:cubicBezTo>
                  <a:cubicBezTo>
                    <a:pt x="10845" y="9751"/>
                    <a:pt x="11107" y="9799"/>
                    <a:pt x="11318" y="9799"/>
                  </a:cubicBezTo>
                  <a:cubicBezTo>
                    <a:pt x="11389" y="9799"/>
                    <a:pt x="11454" y="9794"/>
                    <a:pt x="11508" y="9779"/>
                  </a:cubicBezTo>
                  <a:cubicBezTo>
                    <a:pt x="11738" y="9736"/>
                    <a:pt x="11940" y="9592"/>
                    <a:pt x="12069" y="9391"/>
                  </a:cubicBezTo>
                  <a:cubicBezTo>
                    <a:pt x="12170" y="9189"/>
                    <a:pt x="12170" y="8930"/>
                    <a:pt x="12040" y="8742"/>
                  </a:cubicBezTo>
                  <a:lnTo>
                    <a:pt x="12040" y="8742"/>
                  </a:lnTo>
                  <a:cubicBezTo>
                    <a:pt x="12047" y="8743"/>
                    <a:pt x="12054" y="8743"/>
                    <a:pt x="12061" y="8743"/>
                  </a:cubicBezTo>
                  <a:cubicBezTo>
                    <a:pt x="12385" y="8743"/>
                    <a:pt x="12704" y="8405"/>
                    <a:pt x="12775" y="8080"/>
                  </a:cubicBezTo>
                  <a:cubicBezTo>
                    <a:pt x="12818" y="7734"/>
                    <a:pt x="12616" y="7403"/>
                    <a:pt x="12285" y="7288"/>
                  </a:cubicBezTo>
                  <a:cubicBezTo>
                    <a:pt x="12688" y="7245"/>
                    <a:pt x="13020" y="6942"/>
                    <a:pt x="13092" y="6539"/>
                  </a:cubicBezTo>
                  <a:cubicBezTo>
                    <a:pt x="13135" y="6150"/>
                    <a:pt x="12890" y="5776"/>
                    <a:pt x="12516" y="5646"/>
                  </a:cubicBezTo>
                  <a:cubicBezTo>
                    <a:pt x="12833" y="5416"/>
                    <a:pt x="12890" y="4883"/>
                    <a:pt x="12761" y="4508"/>
                  </a:cubicBezTo>
                  <a:cubicBezTo>
                    <a:pt x="12624" y="4154"/>
                    <a:pt x="12294" y="3916"/>
                    <a:pt x="11917" y="3916"/>
                  </a:cubicBezTo>
                  <a:cubicBezTo>
                    <a:pt x="11896" y="3916"/>
                    <a:pt x="11875" y="3916"/>
                    <a:pt x="11853" y="3918"/>
                  </a:cubicBezTo>
                  <a:cubicBezTo>
                    <a:pt x="12040" y="3472"/>
                    <a:pt x="11796" y="2766"/>
                    <a:pt x="11436" y="2464"/>
                  </a:cubicBezTo>
                  <a:cubicBezTo>
                    <a:pt x="11222" y="2289"/>
                    <a:pt x="10964" y="2202"/>
                    <a:pt x="10706" y="2202"/>
                  </a:cubicBezTo>
                  <a:cubicBezTo>
                    <a:pt x="10495" y="2202"/>
                    <a:pt x="10284" y="2260"/>
                    <a:pt x="10096" y="2377"/>
                  </a:cubicBezTo>
                  <a:cubicBezTo>
                    <a:pt x="10211" y="1830"/>
                    <a:pt x="9995" y="1254"/>
                    <a:pt x="9563" y="894"/>
                  </a:cubicBezTo>
                  <a:cubicBezTo>
                    <a:pt x="9310" y="720"/>
                    <a:pt x="9017" y="632"/>
                    <a:pt x="8724" y="632"/>
                  </a:cubicBezTo>
                  <a:cubicBezTo>
                    <a:pt x="8484" y="632"/>
                    <a:pt x="8243" y="691"/>
                    <a:pt x="8022" y="807"/>
                  </a:cubicBezTo>
                  <a:cubicBezTo>
                    <a:pt x="7806" y="375"/>
                    <a:pt x="7389" y="73"/>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p:nvPr/>
          </p:nvSpPr>
          <p:spPr>
            <a:xfrm flipH="1">
              <a:off x="86924" y="2097948"/>
              <a:ext cx="767269" cy="1113764"/>
            </a:xfrm>
            <a:custGeom>
              <a:avLst/>
              <a:gdLst/>
              <a:ahLst/>
              <a:cxnLst/>
              <a:rect l="l" t="t" r="r" b="b"/>
              <a:pathLst>
                <a:path w="20638" h="29958" extrusionOk="0">
                  <a:moveTo>
                    <a:pt x="12225" y="1"/>
                  </a:moveTo>
                  <a:cubicBezTo>
                    <a:pt x="12140" y="1"/>
                    <a:pt x="12054" y="1"/>
                    <a:pt x="11968" y="3"/>
                  </a:cubicBezTo>
                  <a:cubicBezTo>
                    <a:pt x="9736" y="3"/>
                    <a:pt x="7432" y="248"/>
                    <a:pt x="7432" y="248"/>
                  </a:cubicBezTo>
                  <a:cubicBezTo>
                    <a:pt x="7144" y="277"/>
                    <a:pt x="6856" y="320"/>
                    <a:pt x="6568" y="406"/>
                  </a:cubicBezTo>
                  <a:cubicBezTo>
                    <a:pt x="6525" y="406"/>
                    <a:pt x="6496" y="421"/>
                    <a:pt x="6453" y="435"/>
                  </a:cubicBezTo>
                  <a:cubicBezTo>
                    <a:pt x="5833" y="608"/>
                    <a:pt x="5085" y="953"/>
                    <a:pt x="4710" y="1601"/>
                  </a:cubicBezTo>
                  <a:cubicBezTo>
                    <a:pt x="4422" y="2120"/>
                    <a:pt x="4235" y="4266"/>
                    <a:pt x="4120" y="6685"/>
                  </a:cubicBezTo>
                  <a:cubicBezTo>
                    <a:pt x="4048" y="7837"/>
                    <a:pt x="4552" y="13915"/>
                    <a:pt x="4552" y="14447"/>
                  </a:cubicBezTo>
                  <a:cubicBezTo>
                    <a:pt x="4364" y="15340"/>
                    <a:pt x="663" y="26343"/>
                    <a:pt x="1" y="29958"/>
                  </a:cubicBezTo>
                  <a:lnTo>
                    <a:pt x="20638" y="29958"/>
                  </a:lnTo>
                  <a:cubicBezTo>
                    <a:pt x="20638" y="29958"/>
                    <a:pt x="18146" y="19099"/>
                    <a:pt x="17671" y="16176"/>
                  </a:cubicBezTo>
                  <a:cubicBezTo>
                    <a:pt x="18420" y="11337"/>
                    <a:pt x="19270" y="7060"/>
                    <a:pt x="19327" y="4554"/>
                  </a:cubicBezTo>
                  <a:cubicBezTo>
                    <a:pt x="19371" y="3128"/>
                    <a:pt x="19270" y="2192"/>
                    <a:pt x="19025" y="1875"/>
                  </a:cubicBezTo>
                  <a:cubicBezTo>
                    <a:pt x="18449" y="1126"/>
                    <a:pt x="17383" y="694"/>
                    <a:pt x="15540" y="349"/>
                  </a:cubicBezTo>
                  <a:cubicBezTo>
                    <a:pt x="15511" y="334"/>
                    <a:pt x="15482" y="334"/>
                    <a:pt x="15439" y="320"/>
                  </a:cubicBezTo>
                  <a:cubicBezTo>
                    <a:pt x="15151" y="277"/>
                    <a:pt x="14834" y="219"/>
                    <a:pt x="14489" y="161"/>
                  </a:cubicBezTo>
                  <a:cubicBezTo>
                    <a:pt x="13738" y="58"/>
                    <a:pt x="12987" y="1"/>
                    <a:pt x="12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flipH="1">
              <a:off x="276455" y="2098023"/>
              <a:ext cx="337869" cy="227080"/>
            </a:xfrm>
            <a:custGeom>
              <a:avLst/>
              <a:gdLst/>
              <a:ahLst/>
              <a:cxnLst/>
              <a:rect l="l" t="t" r="r" b="b"/>
              <a:pathLst>
                <a:path w="9088" h="6108" extrusionOk="0">
                  <a:moveTo>
                    <a:pt x="5498" y="0"/>
                  </a:moveTo>
                  <a:cubicBezTo>
                    <a:pt x="3278" y="0"/>
                    <a:pt x="980" y="246"/>
                    <a:pt x="980" y="246"/>
                  </a:cubicBezTo>
                  <a:cubicBezTo>
                    <a:pt x="692" y="275"/>
                    <a:pt x="404" y="318"/>
                    <a:pt x="116" y="404"/>
                  </a:cubicBezTo>
                  <a:cubicBezTo>
                    <a:pt x="73" y="404"/>
                    <a:pt x="44" y="419"/>
                    <a:pt x="1" y="433"/>
                  </a:cubicBezTo>
                  <a:cubicBezTo>
                    <a:pt x="505" y="2219"/>
                    <a:pt x="1902" y="5877"/>
                    <a:pt x="2751" y="6107"/>
                  </a:cubicBezTo>
                  <a:cubicBezTo>
                    <a:pt x="4566" y="5445"/>
                    <a:pt x="7475" y="2320"/>
                    <a:pt x="9088" y="347"/>
                  </a:cubicBezTo>
                  <a:cubicBezTo>
                    <a:pt x="9059" y="332"/>
                    <a:pt x="9016" y="332"/>
                    <a:pt x="8987" y="318"/>
                  </a:cubicBezTo>
                  <a:cubicBezTo>
                    <a:pt x="8699" y="275"/>
                    <a:pt x="8382" y="217"/>
                    <a:pt x="8037" y="159"/>
                  </a:cubicBezTo>
                  <a:cubicBezTo>
                    <a:pt x="7314" y="42"/>
                    <a:pt x="6413" y="0"/>
                    <a:pt x="5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flipH="1">
              <a:off x="296271" y="2386631"/>
              <a:ext cx="152056" cy="174660"/>
            </a:xfrm>
            <a:custGeom>
              <a:avLst/>
              <a:gdLst/>
              <a:ahLst/>
              <a:cxnLst/>
              <a:rect l="l" t="t" r="r" b="b"/>
              <a:pathLst>
                <a:path w="4090" h="4698" extrusionOk="0">
                  <a:moveTo>
                    <a:pt x="0" y="0"/>
                  </a:moveTo>
                  <a:lnTo>
                    <a:pt x="0" y="3269"/>
                  </a:lnTo>
                  <a:cubicBezTo>
                    <a:pt x="0" y="3269"/>
                    <a:pt x="86" y="4234"/>
                    <a:pt x="1368" y="4594"/>
                  </a:cubicBezTo>
                  <a:cubicBezTo>
                    <a:pt x="1620" y="4666"/>
                    <a:pt x="1869" y="4698"/>
                    <a:pt x="2108" y="4698"/>
                  </a:cubicBezTo>
                  <a:cubicBezTo>
                    <a:pt x="3069" y="4698"/>
                    <a:pt x="3857" y="4183"/>
                    <a:pt x="3960" y="3687"/>
                  </a:cubicBezTo>
                  <a:cubicBezTo>
                    <a:pt x="4090" y="2996"/>
                    <a:pt x="4004" y="159"/>
                    <a:pt x="4004" y="87"/>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flipH="1">
              <a:off x="315529" y="1776809"/>
              <a:ext cx="335750" cy="514016"/>
            </a:xfrm>
            <a:custGeom>
              <a:avLst/>
              <a:gdLst/>
              <a:ahLst/>
              <a:cxnLst/>
              <a:rect l="l" t="t" r="r" b="b"/>
              <a:pathLst>
                <a:path w="9031" h="13826" extrusionOk="0">
                  <a:moveTo>
                    <a:pt x="1038" y="0"/>
                  </a:moveTo>
                  <a:lnTo>
                    <a:pt x="1038" y="0"/>
                  </a:lnTo>
                  <a:cubicBezTo>
                    <a:pt x="692" y="418"/>
                    <a:pt x="519" y="951"/>
                    <a:pt x="563" y="1498"/>
                  </a:cubicBezTo>
                  <a:cubicBezTo>
                    <a:pt x="649" y="2290"/>
                    <a:pt x="793" y="2722"/>
                    <a:pt x="591" y="3168"/>
                  </a:cubicBezTo>
                  <a:cubicBezTo>
                    <a:pt x="390" y="3586"/>
                    <a:pt x="1" y="3557"/>
                    <a:pt x="30" y="3759"/>
                  </a:cubicBezTo>
                  <a:cubicBezTo>
                    <a:pt x="44" y="3961"/>
                    <a:pt x="692" y="4033"/>
                    <a:pt x="692" y="4609"/>
                  </a:cubicBezTo>
                  <a:cubicBezTo>
                    <a:pt x="707" y="5213"/>
                    <a:pt x="692" y="6121"/>
                    <a:pt x="908" y="6308"/>
                  </a:cubicBezTo>
                  <a:cubicBezTo>
                    <a:pt x="1112" y="6475"/>
                    <a:pt x="1466" y="6564"/>
                    <a:pt x="1923" y="6564"/>
                  </a:cubicBezTo>
                  <a:cubicBezTo>
                    <a:pt x="2175" y="6564"/>
                    <a:pt x="2459" y="6537"/>
                    <a:pt x="2766" y="6481"/>
                  </a:cubicBezTo>
                  <a:cubicBezTo>
                    <a:pt x="2867" y="6466"/>
                    <a:pt x="2939" y="6452"/>
                    <a:pt x="3025" y="6452"/>
                  </a:cubicBezTo>
                  <a:cubicBezTo>
                    <a:pt x="3077" y="6447"/>
                    <a:pt x="3126" y="6445"/>
                    <a:pt x="3170" y="6445"/>
                  </a:cubicBezTo>
                  <a:cubicBezTo>
                    <a:pt x="3654" y="6445"/>
                    <a:pt x="3703" y="6715"/>
                    <a:pt x="3716" y="6913"/>
                  </a:cubicBezTo>
                  <a:cubicBezTo>
                    <a:pt x="3760" y="7431"/>
                    <a:pt x="3587" y="7950"/>
                    <a:pt x="3241" y="8353"/>
                  </a:cubicBezTo>
                  <a:cubicBezTo>
                    <a:pt x="2924" y="8699"/>
                    <a:pt x="1974" y="8886"/>
                    <a:pt x="1974" y="8886"/>
                  </a:cubicBezTo>
                  <a:cubicBezTo>
                    <a:pt x="1974" y="8886"/>
                    <a:pt x="3040" y="13595"/>
                    <a:pt x="3990" y="13825"/>
                  </a:cubicBezTo>
                  <a:cubicBezTo>
                    <a:pt x="4782" y="13235"/>
                    <a:pt x="7518" y="10268"/>
                    <a:pt x="9031" y="8799"/>
                  </a:cubicBezTo>
                  <a:cubicBezTo>
                    <a:pt x="8066" y="8483"/>
                    <a:pt x="7101" y="7964"/>
                    <a:pt x="6784" y="7028"/>
                  </a:cubicBezTo>
                  <a:cubicBezTo>
                    <a:pt x="6467" y="6092"/>
                    <a:pt x="6741" y="3759"/>
                    <a:pt x="6741" y="3759"/>
                  </a:cubicBezTo>
                  <a:lnTo>
                    <a:pt x="6741" y="3759"/>
                  </a:lnTo>
                  <a:cubicBezTo>
                    <a:pt x="6741" y="3759"/>
                    <a:pt x="6814" y="3797"/>
                    <a:pt x="6950" y="3797"/>
                  </a:cubicBezTo>
                  <a:cubicBezTo>
                    <a:pt x="7064" y="3797"/>
                    <a:pt x="7221" y="3771"/>
                    <a:pt x="7418" y="3673"/>
                  </a:cubicBezTo>
                  <a:cubicBezTo>
                    <a:pt x="7850" y="3442"/>
                    <a:pt x="8224" y="1412"/>
                    <a:pt x="7518" y="1239"/>
                  </a:cubicBezTo>
                  <a:cubicBezTo>
                    <a:pt x="7444" y="1221"/>
                    <a:pt x="7373" y="1213"/>
                    <a:pt x="7305" y="1213"/>
                  </a:cubicBezTo>
                  <a:cubicBezTo>
                    <a:pt x="6923" y="1213"/>
                    <a:pt x="6634" y="1472"/>
                    <a:pt x="6438" y="1815"/>
                  </a:cubicBezTo>
                  <a:cubicBezTo>
                    <a:pt x="6352" y="1988"/>
                    <a:pt x="6294" y="2448"/>
                    <a:pt x="6093" y="2506"/>
                  </a:cubicBezTo>
                  <a:cubicBezTo>
                    <a:pt x="6076" y="2510"/>
                    <a:pt x="6060" y="2512"/>
                    <a:pt x="6044" y="2512"/>
                  </a:cubicBezTo>
                  <a:cubicBezTo>
                    <a:pt x="5831" y="2512"/>
                    <a:pt x="5629" y="2177"/>
                    <a:pt x="5589" y="2016"/>
                  </a:cubicBezTo>
                  <a:cubicBezTo>
                    <a:pt x="5531" y="1743"/>
                    <a:pt x="5661" y="1469"/>
                    <a:pt x="5905" y="1325"/>
                  </a:cubicBezTo>
                  <a:lnTo>
                    <a:pt x="5905" y="1325"/>
                  </a:lnTo>
                  <a:cubicBezTo>
                    <a:pt x="5823" y="1359"/>
                    <a:pt x="5739" y="1374"/>
                    <a:pt x="5658" y="1374"/>
                  </a:cubicBezTo>
                  <a:cubicBezTo>
                    <a:pt x="5287" y="1374"/>
                    <a:pt x="4968" y="1050"/>
                    <a:pt x="5027" y="648"/>
                  </a:cubicBezTo>
                  <a:lnTo>
                    <a:pt x="5027" y="648"/>
                  </a:lnTo>
                  <a:cubicBezTo>
                    <a:pt x="4943" y="1070"/>
                    <a:pt x="4587" y="1304"/>
                    <a:pt x="4228" y="1304"/>
                  </a:cubicBezTo>
                  <a:cubicBezTo>
                    <a:pt x="3974" y="1304"/>
                    <a:pt x="3719" y="1187"/>
                    <a:pt x="3558" y="936"/>
                  </a:cubicBezTo>
                  <a:cubicBezTo>
                    <a:pt x="3531" y="1313"/>
                    <a:pt x="3216" y="1589"/>
                    <a:pt x="2846" y="1589"/>
                  </a:cubicBezTo>
                  <a:cubicBezTo>
                    <a:pt x="2820" y="1589"/>
                    <a:pt x="2793" y="1587"/>
                    <a:pt x="2766" y="1584"/>
                  </a:cubicBezTo>
                  <a:cubicBezTo>
                    <a:pt x="2377" y="1527"/>
                    <a:pt x="2104" y="1138"/>
                    <a:pt x="2190" y="749"/>
                  </a:cubicBezTo>
                  <a:lnTo>
                    <a:pt x="2190" y="749"/>
                  </a:lnTo>
                  <a:cubicBezTo>
                    <a:pt x="2059" y="896"/>
                    <a:pt x="1877" y="974"/>
                    <a:pt x="1694" y="974"/>
                  </a:cubicBezTo>
                  <a:cubicBezTo>
                    <a:pt x="1555" y="974"/>
                    <a:pt x="1415" y="929"/>
                    <a:pt x="1297" y="835"/>
                  </a:cubicBezTo>
                  <a:cubicBezTo>
                    <a:pt x="1009" y="591"/>
                    <a:pt x="1225" y="187"/>
                    <a:pt x="1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flipH="1">
              <a:off x="315529" y="1894067"/>
              <a:ext cx="262399" cy="396758"/>
            </a:xfrm>
            <a:custGeom>
              <a:avLst/>
              <a:gdLst/>
              <a:ahLst/>
              <a:cxnLst/>
              <a:rect l="l" t="t" r="r" b="b"/>
              <a:pathLst>
                <a:path w="7058" h="10672" extrusionOk="0">
                  <a:moveTo>
                    <a:pt x="4336" y="0"/>
                  </a:moveTo>
                  <a:cubicBezTo>
                    <a:pt x="4278" y="302"/>
                    <a:pt x="4220" y="490"/>
                    <a:pt x="4192" y="634"/>
                  </a:cubicBezTo>
                  <a:cubicBezTo>
                    <a:pt x="3544" y="2664"/>
                    <a:pt x="1729" y="3168"/>
                    <a:pt x="1052" y="3298"/>
                  </a:cubicBezTo>
                  <a:cubicBezTo>
                    <a:pt x="1104" y="3293"/>
                    <a:pt x="1153" y="3291"/>
                    <a:pt x="1197" y="3291"/>
                  </a:cubicBezTo>
                  <a:cubicBezTo>
                    <a:pt x="1681" y="3291"/>
                    <a:pt x="1730" y="3561"/>
                    <a:pt x="1743" y="3759"/>
                  </a:cubicBezTo>
                  <a:cubicBezTo>
                    <a:pt x="1787" y="4277"/>
                    <a:pt x="1614" y="4796"/>
                    <a:pt x="1268" y="5185"/>
                  </a:cubicBezTo>
                  <a:cubicBezTo>
                    <a:pt x="951" y="5545"/>
                    <a:pt x="1" y="5732"/>
                    <a:pt x="1" y="5732"/>
                  </a:cubicBezTo>
                  <a:cubicBezTo>
                    <a:pt x="1" y="5732"/>
                    <a:pt x="1067" y="10441"/>
                    <a:pt x="2017" y="10671"/>
                  </a:cubicBezTo>
                  <a:cubicBezTo>
                    <a:pt x="2809" y="10081"/>
                    <a:pt x="5545" y="7114"/>
                    <a:pt x="7058" y="5645"/>
                  </a:cubicBezTo>
                  <a:cubicBezTo>
                    <a:pt x="6093" y="5329"/>
                    <a:pt x="5128" y="4810"/>
                    <a:pt x="4811" y="3874"/>
                  </a:cubicBezTo>
                  <a:cubicBezTo>
                    <a:pt x="4494" y="2938"/>
                    <a:pt x="4768" y="605"/>
                    <a:pt x="4768" y="605"/>
                  </a:cubicBezTo>
                  <a:cubicBezTo>
                    <a:pt x="4768" y="605"/>
                    <a:pt x="4422" y="519"/>
                    <a:pt x="433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flipH="1">
              <a:off x="372299" y="1838301"/>
              <a:ext cx="36434" cy="59521"/>
            </a:xfrm>
            <a:custGeom>
              <a:avLst/>
              <a:gdLst/>
              <a:ahLst/>
              <a:cxnLst/>
              <a:rect l="l" t="t" r="r" b="b"/>
              <a:pathLst>
                <a:path w="980" h="1601" extrusionOk="0">
                  <a:moveTo>
                    <a:pt x="773" y="1"/>
                  </a:moveTo>
                  <a:cubicBezTo>
                    <a:pt x="695" y="1"/>
                    <a:pt x="596" y="29"/>
                    <a:pt x="476" y="118"/>
                  </a:cubicBezTo>
                  <a:cubicBezTo>
                    <a:pt x="58" y="420"/>
                    <a:pt x="1" y="1601"/>
                    <a:pt x="447" y="1601"/>
                  </a:cubicBezTo>
                  <a:cubicBezTo>
                    <a:pt x="879" y="1601"/>
                    <a:pt x="908" y="866"/>
                    <a:pt x="606" y="794"/>
                  </a:cubicBezTo>
                  <a:cubicBezTo>
                    <a:pt x="534" y="780"/>
                    <a:pt x="476" y="766"/>
                    <a:pt x="404" y="751"/>
                  </a:cubicBezTo>
                  <a:cubicBezTo>
                    <a:pt x="404" y="751"/>
                    <a:pt x="474" y="89"/>
                    <a:pt x="964" y="89"/>
                  </a:cubicBezTo>
                  <a:cubicBezTo>
                    <a:pt x="969" y="89"/>
                    <a:pt x="975" y="89"/>
                    <a:pt x="980" y="89"/>
                  </a:cubicBezTo>
                  <a:cubicBezTo>
                    <a:pt x="980" y="89"/>
                    <a:pt x="910" y="1"/>
                    <a:pt x="77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p:nvPr/>
          </p:nvSpPr>
          <p:spPr>
            <a:xfrm flipH="1">
              <a:off x="276455" y="2098580"/>
              <a:ext cx="341066" cy="538665"/>
            </a:xfrm>
            <a:custGeom>
              <a:avLst/>
              <a:gdLst/>
              <a:ahLst/>
              <a:cxnLst/>
              <a:rect l="l" t="t" r="r" b="b"/>
              <a:pathLst>
                <a:path w="9174" h="14489" extrusionOk="0">
                  <a:moveTo>
                    <a:pt x="864" y="0"/>
                  </a:moveTo>
                  <a:lnTo>
                    <a:pt x="0" y="202"/>
                  </a:lnTo>
                  <a:lnTo>
                    <a:pt x="2549" y="14488"/>
                  </a:lnTo>
                  <a:lnTo>
                    <a:pt x="9174" y="332"/>
                  </a:lnTo>
                  <a:lnTo>
                    <a:pt x="8425" y="72"/>
                  </a:lnTo>
                  <a:lnTo>
                    <a:pt x="2780" y="12544"/>
                  </a:lnTo>
                  <a:lnTo>
                    <a:pt x="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3"/>
            <p:cNvSpPr/>
            <p:nvPr/>
          </p:nvSpPr>
          <p:spPr>
            <a:xfrm flipH="1">
              <a:off x="466506" y="2600774"/>
              <a:ext cx="104432" cy="125883"/>
            </a:xfrm>
            <a:custGeom>
              <a:avLst/>
              <a:gdLst/>
              <a:ahLst/>
              <a:cxnLst/>
              <a:rect l="l" t="t" r="r" b="b"/>
              <a:pathLst>
                <a:path w="2809" h="3386" extrusionOk="0">
                  <a:moveTo>
                    <a:pt x="245" y="1"/>
                  </a:moveTo>
                  <a:lnTo>
                    <a:pt x="0" y="3385"/>
                  </a:lnTo>
                  <a:lnTo>
                    <a:pt x="2808" y="3385"/>
                  </a:lnTo>
                  <a:lnTo>
                    <a:pt x="28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3"/>
            <p:cNvSpPr/>
            <p:nvPr/>
          </p:nvSpPr>
          <p:spPr>
            <a:xfrm flipH="1">
              <a:off x="487400" y="2625423"/>
              <a:ext cx="63202" cy="76065"/>
            </a:xfrm>
            <a:custGeom>
              <a:avLst/>
              <a:gdLst/>
              <a:ahLst/>
              <a:cxnLst/>
              <a:rect l="l" t="t" r="r" b="b"/>
              <a:pathLst>
                <a:path w="1700" h="2046" extrusionOk="0">
                  <a:moveTo>
                    <a:pt x="159" y="0"/>
                  </a:moveTo>
                  <a:lnTo>
                    <a:pt x="0" y="2045"/>
                  </a:lnTo>
                  <a:lnTo>
                    <a:pt x="1700" y="2045"/>
                  </a:lnTo>
                  <a:lnTo>
                    <a:pt x="1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flipH="1">
              <a:off x="2323299" y="3069248"/>
              <a:ext cx="234516" cy="337349"/>
            </a:xfrm>
            <a:custGeom>
              <a:avLst/>
              <a:gdLst/>
              <a:ahLst/>
              <a:cxnLst/>
              <a:rect l="l" t="t" r="r" b="b"/>
              <a:pathLst>
                <a:path w="6308" h="9074" extrusionOk="0">
                  <a:moveTo>
                    <a:pt x="1411" y="1"/>
                  </a:moveTo>
                  <a:lnTo>
                    <a:pt x="1411" y="1182"/>
                  </a:lnTo>
                  <a:cubicBezTo>
                    <a:pt x="605" y="1283"/>
                    <a:pt x="0" y="1974"/>
                    <a:pt x="0" y="2795"/>
                  </a:cubicBezTo>
                  <a:lnTo>
                    <a:pt x="0" y="7432"/>
                  </a:lnTo>
                  <a:cubicBezTo>
                    <a:pt x="0" y="8339"/>
                    <a:pt x="720" y="9074"/>
                    <a:pt x="1627" y="9074"/>
                  </a:cubicBezTo>
                  <a:lnTo>
                    <a:pt x="4666" y="9074"/>
                  </a:lnTo>
                  <a:cubicBezTo>
                    <a:pt x="5573" y="9074"/>
                    <a:pt x="6308" y="8339"/>
                    <a:pt x="6308" y="7432"/>
                  </a:cubicBezTo>
                  <a:lnTo>
                    <a:pt x="6308" y="2795"/>
                  </a:lnTo>
                  <a:cubicBezTo>
                    <a:pt x="6308" y="1974"/>
                    <a:pt x="5703" y="1283"/>
                    <a:pt x="4882" y="1182"/>
                  </a:cubicBezTo>
                  <a:lnTo>
                    <a:pt x="48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flipH="1">
              <a:off x="2376277" y="3069248"/>
              <a:ext cx="129080" cy="43944"/>
            </a:xfrm>
            <a:custGeom>
              <a:avLst/>
              <a:gdLst/>
              <a:ahLst/>
              <a:cxnLst/>
              <a:rect l="l" t="t" r="r" b="b"/>
              <a:pathLst>
                <a:path w="3472" h="1182" extrusionOk="0">
                  <a:moveTo>
                    <a:pt x="0" y="1"/>
                  </a:moveTo>
                  <a:lnTo>
                    <a:pt x="0" y="1182"/>
                  </a:lnTo>
                  <a:lnTo>
                    <a:pt x="3471" y="1182"/>
                  </a:lnTo>
                  <a:lnTo>
                    <a:pt x="34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flipH="1">
              <a:off x="2354343" y="3049990"/>
              <a:ext cx="172429" cy="39668"/>
            </a:xfrm>
            <a:custGeom>
              <a:avLst/>
              <a:gdLst/>
              <a:ahLst/>
              <a:cxnLst/>
              <a:rect l="l" t="t" r="r" b="b"/>
              <a:pathLst>
                <a:path w="4638" h="1067" extrusionOk="0">
                  <a:moveTo>
                    <a:pt x="404" y="0"/>
                  </a:moveTo>
                  <a:cubicBezTo>
                    <a:pt x="173" y="0"/>
                    <a:pt x="0" y="173"/>
                    <a:pt x="0" y="404"/>
                  </a:cubicBezTo>
                  <a:lnTo>
                    <a:pt x="0" y="663"/>
                  </a:lnTo>
                  <a:cubicBezTo>
                    <a:pt x="0" y="879"/>
                    <a:pt x="173" y="1066"/>
                    <a:pt x="404" y="1066"/>
                  </a:cubicBezTo>
                  <a:lnTo>
                    <a:pt x="4234" y="1066"/>
                  </a:lnTo>
                  <a:cubicBezTo>
                    <a:pt x="4450" y="1066"/>
                    <a:pt x="4638" y="879"/>
                    <a:pt x="4638" y="663"/>
                  </a:cubicBezTo>
                  <a:lnTo>
                    <a:pt x="4638" y="404"/>
                  </a:lnTo>
                  <a:cubicBezTo>
                    <a:pt x="4638" y="173"/>
                    <a:pt x="4450" y="0"/>
                    <a:pt x="4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flipH="1">
              <a:off x="2378954" y="3179553"/>
              <a:ext cx="123206" cy="156369"/>
            </a:xfrm>
            <a:custGeom>
              <a:avLst/>
              <a:gdLst/>
              <a:ahLst/>
              <a:cxn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flipH="1">
              <a:off x="2065213" y="3069248"/>
              <a:ext cx="235073" cy="337349"/>
            </a:xfrm>
            <a:custGeom>
              <a:avLst/>
              <a:gdLst/>
              <a:ahLst/>
              <a:cxnLst/>
              <a:rect l="l" t="t" r="r" b="b"/>
              <a:pathLst>
                <a:path w="6323" h="9074" extrusionOk="0">
                  <a:moveTo>
                    <a:pt x="1426" y="1"/>
                  </a:moveTo>
                  <a:lnTo>
                    <a:pt x="1426" y="1182"/>
                  </a:lnTo>
                  <a:cubicBezTo>
                    <a:pt x="605"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03" y="1283"/>
                    <a:pt x="4896" y="1182"/>
                  </a:cubicBezTo>
                  <a:lnTo>
                    <a:pt x="48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flipH="1">
              <a:off x="2118228" y="3069248"/>
              <a:ext cx="129080" cy="43944"/>
            </a:xfrm>
            <a:custGeom>
              <a:avLst/>
              <a:gdLst/>
              <a:ahLst/>
              <a:cxnLst/>
              <a:rect l="l" t="t" r="r" b="b"/>
              <a:pathLst>
                <a:path w="3472" h="1182" extrusionOk="0">
                  <a:moveTo>
                    <a:pt x="1" y="1"/>
                  </a:moveTo>
                  <a:lnTo>
                    <a:pt x="1" y="1182"/>
                  </a:lnTo>
                  <a:lnTo>
                    <a:pt x="3471" y="1182"/>
                  </a:lnTo>
                  <a:lnTo>
                    <a:pt x="34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flipH="1">
              <a:off x="2096814" y="3049990"/>
              <a:ext cx="172429" cy="39668"/>
            </a:xfrm>
            <a:custGeom>
              <a:avLst/>
              <a:gdLst/>
              <a:ahLst/>
              <a:cxnLst/>
              <a:rect l="l" t="t" r="r" b="b"/>
              <a:pathLst>
                <a:path w="4638" h="1067" extrusionOk="0">
                  <a:moveTo>
                    <a:pt x="404" y="0"/>
                  </a:moveTo>
                  <a:cubicBezTo>
                    <a:pt x="188" y="0"/>
                    <a:pt x="0" y="173"/>
                    <a:pt x="0" y="404"/>
                  </a:cubicBezTo>
                  <a:lnTo>
                    <a:pt x="0" y="663"/>
                  </a:lnTo>
                  <a:cubicBezTo>
                    <a:pt x="0" y="879"/>
                    <a:pt x="188" y="1066"/>
                    <a:pt x="404" y="1066"/>
                  </a:cubicBezTo>
                  <a:lnTo>
                    <a:pt x="4234" y="1066"/>
                  </a:lnTo>
                  <a:cubicBezTo>
                    <a:pt x="4465" y="1066"/>
                    <a:pt x="4638" y="879"/>
                    <a:pt x="4638" y="663"/>
                  </a:cubicBezTo>
                  <a:lnTo>
                    <a:pt x="4638" y="404"/>
                  </a:lnTo>
                  <a:cubicBezTo>
                    <a:pt x="4638" y="173"/>
                    <a:pt x="4465" y="0"/>
                    <a:pt x="4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flipH="1">
              <a:off x="2121426" y="3179553"/>
              <a:ext cx="123206" cy="156369"/>
            </a:xfrm>
            <a:custGeom>
              <a:avLst/>
              <a:gdLst/>
              <a:ahLst/>
              <a:cxn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flipH="1">
              <a:off x="1807685" y="3069248"/>
              <a:ext cx="235073" cy="337349"/>
            </a:xfrm>
            <a:custGeom>
              <a:avLst/>
              <a:gdLst/>
              <a:ahLst/>
              <a:cxnLst/>
              <a:rect l="l" t="t" r="r" b="b"/>
              <a:pathLst>
                <a:path w="6323" h="9074" extrusionOk="0">
                  <a:moveTo>
                    <a:pt x="1426" y="1"/>
                  </a:moveTo>
                  <a:lnTo>
                    <a:pt x="1426" y="1182"/>
                  </a:lnTo>
                  <a:cubicBezTo>
                    <a:pt x="619"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17" y="1283"/>
                    <a:pt x="4896" y="1182"/>
                  </a:cubicBezTo>
                  <a:lnTo>
                    <a:pt x="48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flipH="1">
              <a:off x="1860700" y="3069248"/>
              <a:ext cx="129080" cy="43944"/>
            </a:xfrm>
            <a:custGeom>
              <a:avLst/>
              <a:gdLst/>
              <a:ahLst/>
              <a:cxnLst/>
              <a:rect l="l" t="t" r="r" b="b"/>
              <a:pathLst>
                <a:path w="3472" h="1182" extrusionOk="0">
                  <a:moveTo>
                    <a:pt x="1" y="1"/>
                  </a:moveTo>
                  <a:lnTo>
                    <a:pt x="1" y="1182"/>
                  </a:lnTo>
                  <a:lnTo>
                    <a:pt x="3471" y="1182"/>
                  </a:lnTo>
                  <a:lnTo>
                    <a:pt x="34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flipH="1">
              <a:off x="1838765" y="3049990"/>
              <a:ext cx="172950" cy="39668"/>
            </a:xfrm>
            <a:custGeom>
              <a:avLst/>
              <a:gdLst/>
              <a:ahLst/>
              <a:cxnLst/>
              <a:rect l="l" t="t" r="r" b="b"/>
              <a:pathLst>
                <a:path w="4652" h="1067" extrusionOk="0">
                  <a:moveTo>
                    <a:pt x="418" y="0"/>
                  </a:moveTo>
                  <a:cubicBezTo>
                    <a:pt x="188" y="0"/>
                    <a:pt x="0" y="173"/>
                    <a:pt x="0" y="404"/>
                  </a:cubicBezTo>
                  <a:lnTo>
                    <a:pt x="0" y="663"/>
                  </a:lnTo>
                  <a:cubicBezTo>
                    <a:pt x="0" y="879"/>
                    <a:pt x="188" y="1066"/>
                    <a:pt x="418" y="1066"/>
                  </a:cubicBezTo>
                  <a:lnTo>
                    <a:pt x="4249" y="1066"/>
                  </a:lnTo>
                  <a:cubicBezTo>
                    <a:pt x="4465" y="1066"/>
                    <a:pt x="4652" y="879"/>
                    <a:pt x="4652" y="663"/>
                  </a:cubicBezTo>
                  <a:lnTo>
                    <a:pt x="4652" y="404"/>
                  </a:lnTo>
                  <a:cubicBezTo>
                    <a:pt x="4652" y="173"/>
                    <a:pt x="4465" y="0"/>
                    <a:pt x="42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flipH="1">
              <a:off x="1863897" y="3179553"/>
              <a:ext cx="122649" cy="156369"/>
            </a:xfrm>
            <a:custGeom>
              <a:avLst/>
              <a:gdLst/>
              <a:ahLst/>
              <a:cxnLst/>
              <a:rect l="l" t="t" r="r" b="b"/>
              <a:pathLst>
                <a:path w="3299" h="4206" extrusionOk="0">
                  <a:moveTo>
                    <a:pt x="792" y="1"/>
                  </a:moveTo>
                  <a:cubicBezTo>
                    <a:pt x="346" y="1"/>
                    <a:pt x="0" y="361"/>
                    <a:pt x="0" y="793"/>
                  </a:cubicBezTo>
                  <a:lnTo>
                    <a:pt x="0" y="3414"/>
                  </a:lnTo>
                  <a:cubicBezTo>
                    <a:pt x="0" y="3860"/>
                    <a:pt x="346" y="4206"/>
                    <a:pt x="792" y="4206"/>
                  </a:cubicBezTo>
                  <a:lnTo>
                    <a:pt x="2520" y="4206"/>
                  </a:lnTo>
                  <a:cubicBezTo>
                    <a:pt x="2952" y="4206"/>
                    <a:pt x="3298" y="3860"/>
                    <a:pt x="3298" y="3414"/>
                  </a:cubicBezTo>
                  <a:lnTo>
                    <a:pt x="3298" y="793"/>
                  </a:lnTo>
                  <a:cubicBezTo>
                    <a:pt x="3298" y="361"/>
                    <a:pt x="2952" y="1"/>
                    <a:pt x="2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flipH="1">
              <a:off x="2238163" y="4405109"/>
              <a:ext cx="26805" cy="551491"/>
            </a:xfrm>
            <a:custGeom>
              <a:avLst/>
              <a:gdLst/>
              <a:ahLst/>
              <a:cxnLst/>
              <a:rect l="l" t="t" r="r" b="b"/>
              <a:pathLst>
                <a:path w="721" h="14834" extrusionOk="0">
                  <a:moveTo>
                    <a:pt x="332" y="0"/>
                  </a:moveTo>
                  <a:cubicBezTo>
                    <a:pt x="145" y="0"/>
                    <a:pt x="1" y="144"/>
                    <a:pt x="1" y="331"/>
                  </a:cubicBezTo>
                  <a:lnTo>
                    <a:pt x="58" y="14488"/>
                  </a:lnTo>
                  <a:cubicBezTo>
                    <a:pt x="58" y="14675"/>
                    <a:pt x="202" y="14833"/>
                    <a:pt x="389" y="14833"/>
                  </a:cubicBezTo>
                  <a:cubicBezTo>
                    <a:pt x="577" y="14833"/>
                    <a:pt x="721" y="14675"/>
                    <a:pt x="721" y="14488"/>
                  </a:cubicBezTo>
                  <a:lnTo>
                    <a:pt x="663" y="331"/>
                  </a:lnTo>
                  <a:cubicBezTo>
                    <a:pt x="663" y="144"/>
                    <a:pt x="519"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3"/>
            <p:cNvSpPr/>
            <p:nvPr/>
          </p:nvSpPr>
          <p:spPr>
            <a:xfrm flipH="1">
              <a:off x="2048521" y="4481212"/>
              <a:ext cx="405458" cy="398803"/>
            </a:xfrm>
            <a:custGeom>
              <a:avLst/>
              <a:gdLst/>
              <a:ahLst/>
              <a:cxnLst/>
              <a:rect l="l" t="t" r="r" b="b"/>
              <a:pathLst>
                <a:path w="10906" h="10727" extrusionOk="0">
                  <a:moveTo>
                    <a:pt x="10427" y="0"/>
                  </a:moveTo>
                  <a:cubicBezTo>
                    <a:pt x="10350" y="0"/>
                    <a:pt x="10270" y="29"/>
                    <a:pt x="10197" y="99"/>
                  </a:cubicBezTo>
                  <a:lnTo>
                    <a:pt x="217" y="10151"/>
                  </a:lnTo>
                  <a:cubicBezTo>
                    <a:pt x="1" y="10367"/>
                    <a:pt x="159" y="10727"/>
                    <a:pt x="462" y="10727"/>
                  </a:cubicBezTo>
                  <a:cubicBezTo>
                    <a:pt x="548" y="10727"/>
                    <a:pt x="635" y="10684"/>
                    <a:pt x="692" y="10626"/>
                  </a:cubicBezTo>
                  <a:lnTo>
                    <a:pt x="10672" y="574"/>
                  </a:lnTo>
                  <a:cubicBezTo>
                    <a:pt x="10905" y="330"/>
                    <a:pt x="10685" y="0"/>
                    <a:pt x="1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3"/>
            <p:cNvSpPr/>
            <p:nvPr/>
          </p:nvSpPr>
          <p:spPr>
            <a:xfrm flipH="1">
              <a:off x="1971526" y="4666913"/>
              <a:ext cx="560079" cy="27325"/>
            </a:xfrm>
            <a:custGeom>
              <a:avLst/>
              <a:gdLst/>
              <a:ahLst/>
              <a:cxn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rgbClr val="C0D5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3"/>
            <p:cNvSpPr/>
            <p:nvPr/>
          </p:nvSpPr>
          <p:spPr>
            <a:xfrm flipH="1">
              <a:off x="2048074" y="4482587"/>
              <a:ext cx="407986" cy="395829"/>
            </a:xfrm>
            <a:custGeom>
              <a:avLst/>
              <a:gdLst/>
              <a:ahLst/>
              <a:cxnLst/>
              <a:rect l="l" t="t" r="r" b="b"/>
              <a:pathLst>
                <a:path w="10974" h="10647" extrusionOk="0">
                  <a:moveTo>
                    <a:pt x="472" y="1"/>
                  </a:moveTo>
                  <a:cubicBezTo>
                    <a:pt x="216" y="1"/>
                    <a:pt x="1" y="337"/>
                    <a:pt x="244" y="580"/>
                  </a:cubicBezTo>
                  <a:lnTo>
                    <a:pt x="10296" y="10560"/>
                  </a:lnTo>
                  <a:cubicBezTo>
                    <a:pt x="10354" y="10618"/>
                    <a:pt x="10440" y="10647"/>
                    <a:pt x="10527" y="10647"/>
                  </a:cubicBezTo>
                  <a:cubicBezTo>
                    <a:pt x="10829" y="10647"/>
                    <a:pt x="10973" y="10287"/>
                    <a:pt x="10757" y="10071"/>
                  </a:cubicBezTo>
                  <a:lnTo>
                    <a:pt x="705" y="105"/>
                  </a:lnTo>
                  <a:cubicBezTo>
                    <a:pt x="631" y="31"/>
                    <a:pt x="550" y="1"/>
                    <a:pt x="4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3"/>
            <p:cNvSpPr/>
            <p:nvPr/>
          </p:nvSpPr>
          <p:spPr>
            <a:xfrm flipH="1">
              <a:off x="1988144" y="4417415"/>
              <a:ext cx="547216" cy="526545"/>
            </a:xfrm>
            <a:custGeom>
              <a:avLst/>
              <a:gdLst/>
              <a:ahLst/>
              <a:cxnLst/>
              <a:rect l="l" t="t" r="r" b="b"/>
              <a:pathLst>
                <a:path w="14719" h="14163" extrusionOk="0">
                  <a:moveTo>
                    <a:pt x="7597" y="2174"/>
                  </a:moveTo>
                  <a:cubicBezTo>
                    <a:pt x="10114" y="2174"/>
                    <a:pt x="12530" y="4131"/>
                    <a:pt x="12530" y="7086"/>
                  </a:cubicBezTo>
                  <a:cubicBezTo>
                    <a:pt x="12530" y="9779"/>
                    <a:pt x="10341" y="11982"/>
                    <a:pt x="7634" y="11982"/>
                  </a:cubicBezTo>
                  <a:cubicBezTo>
                    <a:pt x="3270" y="11982"/>
                    <a:pt x="1095" y="6697"/>
                    <a:pt x="4177" y="3615"/>
                  </a:cubicBezTo>
                  <a:cubicBezTo>
                    <a:pt x="5173" y="2620"/>
                    <a:pt x="6396" y="2174"/>
                    <a:pt x="7597" y="2174"/>
                  </a:cubicBezTo>
                  <a:close/>
                  <a:moveTo>
                    <a:pt x="7634"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3"/>
            <p:cNvSpPr/>
            <p:nvPr/>
          </p:nvSpPr>
          <p:spPr>
            <a:xfrm flipH="1">
              <a:off x="1937248" y="4398306"/>
              <a:ext cx="610417" cy="566845"/>
            </a:xfrm>
            <a:custGeom>
              <a:avLst/>
              <a:gdLst/>
              <a:ahLst/>
              <a:cxnLst/>
              <a:rect l="l" t="t" r="r" b="b"/>
              <a:pathLst>
                <a:path w="16419" h="15247" extrusionOk="0">
                  <a:moveTo>
                    <a:pt x="7965" y="1090"/>
                  </a:moveTo>
                  <a:cubicBezTo>
                    <a:pt x="8829" y="1090"/>
                    <a:pt x="9693" y="1263"/>
                    <a:pt x="10499" y="1594"/>
                  </a:cubicBezTo>
                  <a:cubicBezTo>
                    <a:pt x="13567" y="2890"/>
                    <a:pt x="15151" y="6304"/>
                    <a:pt x="14172" y="9486"/>
                  </a:cubicBezTo>
                  <a:cubicBezTo>
                    <a:pt x="13322" y="12246"/>
                    <a:pt x="10774" y="14052"/>
                    <a:pt x="7990" y="14052"/>
                  </a:cubicBezTo>
                  <a:cubicBezTo>
                    <a:pt x="7563" y="14052"/>
                    <a:pt x="7130" y="14010"/>
                    <a:pt x="6697" y="13922"/>
                  </a:cubicBezTo>
                  <a:cubicBezTo>
                    <a:pt x="3428" y="13259"/>
                    <a:pt x="1196" y="10249"/>
                    <a:pt x="1527" y="6937"/>
                  </a:cubicBezTo>
                  <a:cubicBezTo>
                    <a:pt x="1844" y="3625"/>
                    <a:pt x="4638" y="1090"/>
                    <a:pt x="7965" y="1090"/>
                  </a:cubicBezTo>
                  <a:close/>
                  <a:moveTo>
                    <a:pt x="7993" y="1"/>
                  </a:moveTo>
                  <a:cubicBezTo>
                    <a:pt x="7489" y="1"/>
                    <a:pt x="6978" y="51"/>
                    <a:pt x="6467" y="154"/>
                  </a:cubicBezTo>
                  <a:cubicBezTo>
                    <a:pt x="2622" y="917"/>
                    <a:pt x="1" y="4475"/>
                    <a:pt x="389" y="8377"/>
                  </a:cubicBezTo>
                  <a:cubicBezTo>
                    <a:pt x="764" y="12266"/>
                    <a:pt x="4047" y="15247"/>
                    <a:pt x="7965" y="15247"/>
                  </a:cubicBezTo>
                  <a:cubicBezTo>
                    <a:pt x="8987" y="15247"/>
                    <a:pt x="9995" y="15045"/>
                    <a:pt x="10946" y="14642"/>
                  </a:cubicBezTo>
                  <a:cubicBezTo>
                    <a:pt x="14546" y="13130"/>
                    <a:pt x="16418" y="9112"/>
                    <a:pt x="15266" y="5367"/>
                  </a:cubicBezTo>
                  <a:cubicBezTo>
                    <a:pt x="14267" y="2121"/>
                    <a:pt x="11277" y="1"/>
                    <a:pt x="7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3"/>
            <p:cNvSpPr/>
            <p:nvPr/>
          </p:nvSpPr>
          <p:spPr>
            <a:xfrm flipH="1">
              <a:off x="2166410" y="4617096"/>
              <a:ext cx="148896" cy="127556"/>
            </a:xfrm>
            <a:custGeom>
              <a:avLst/>
              <a:gdLst/>
              <a:ahLst/>
              <a:cxnLst/>
              <a:rect l="l" t="t" r="r" b="b"/>
              <a:pathLst>
                <a:path w="4005" h="3431" extrusionOk="0">
                  <a:moveTo>
                    <a:pt x="1715" y="1"/>
                  </a:moveTo>
                  <a:cubicBezTo>
                    <a:pt x="764" y="1"/>
                    <a:pt x="1" y="764"/>
                    <a:pt x="1" y="1715"/>
                  </a:cubicBezTo>
                  <a:cubicBezTo>
                    <a:pt x="1" y="2747"/>
                    <a:pt x="844" y="3430"/>
                    <a:pt x="1724" y="3430"/>
                  </a:cubicBezTo>
                  <a:cubicBezTo>
                    <a:pt x="2145" y="3430"/>
                    <a:pt x="2575" y="3274"/>
                    <a:pt x="2924" y="2924"/>
                  </a:cubicBezTo>
                  <a:cubicBezTo>
                    <a:pt x="4004" y="1844"/>
                    <a:pt x="3241" y="1"/>
                    <a:pt x="17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3"/>
            <p:cNvSpPr/>
            <p:nvPr/>
          </p:nvSpPr>
          <p:spPr>
            <a:xfrm flipH="1">
              <a:off x="1038334" y="3061217"/>
              <a:ext cx="596996" cy="477099"/>
            </a:xfrm>
            <a:custGeom>
              <a:avLst/>
              <a:gdLst/>
              <a:ahLst/>
              <a:cxnLst/>
              <a:rect l="l" t="t" r="r" b="b"/>
              <a:pathLst>
                <a:path w="16058" h="12833" extrusionOk="0">
                  <a:moveTo>
                    <a:pt x="3932" y="1"/>
                  </a:moveTo>
                  <a:cubicBezTo>
                    <a:pt x="1772" y="1"/>
                    <a:pt x="0" y="1758"/>
                    <a:pt x="0" y="3932"/>
                  </a:cubicBezTo>
                  <a:lnTo>
                    <a:pt x="0" y="12832"/>
                  </a:lnTo>
                  <a:lnTo>
                    <a:pt x="1685" y="12832"/>
                  </a:lnTo>
                  <a:lnTo>
                    <a:pt x="1685" y="3932"/>
                  </a:lnTo>
                  <a:cubicBezTo>
                    <a:pt x="1685" y="2694"/>
                    <a:pt x="2693" y="1686"/>
                    <a:pt x="3932" y="1686"/>
                  </a:cubicBezTo>
                  <a:lnTo>
                    <a:pt x="15208" y="1686"/>
                  </a:lnTo>
                  <a:cubicBezTo>
                    <a:pt x="15669" y="1686"/>
                    <a:pt x="16058" y="1311"/>
                    <a:pt x="16058" y="850"/>
                  </a:cubicBezTo>
                  <a:cubicBezTo>
                    <a:pt x="16058" y="375"/>
                    <a:pt x="15669" y="1"/>
                    <a:pt x="152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3"/>
            <p:cNvSpPr/>
            <p:nvPr/>
          </p:nvSpPr>
          <p:spPr>
            <a:xfrm flipH="1">
              <a:off x="1241769" y="3252384"/>
              <a:ext cx="651090" cy="140308"/>
            </a:xfrm>
            <a:custGeom>
              <a:avLst/>
              <a:gdLst/>
              <a:ahLst/>
              <a:cxnLst/>
              <a:rect l="l" t="t" r="r" b="b"/>
              <a:pathLst>
                <a:path w="17513" h="3774" extrusionOk="0">
                  <a:moveTo>
                    <a:pt x="1037" y="0"/>
                  </a:moveTo>
                  <a:cubicBezTo>
                    <a:pt x="461" y="0"/>
                    <a:pt x="0" y="461"/>
                    <a:pt x="0" y="1051"/>
                  </a:cubicBezTo>
                  <a:lnTo>
                    <a:pt x="0" y="2736"/>
                  </a:lnTo>
                  <a:cubicBezTo>
                    <a:pt x="0" y="3312"/>
                    <a:pt x="461" y="3773"/>
                    <a:pt x="1037" y="3773"/>
                  </a:cubicBezTo>
                  <a:lnTo>
                    <a:pt x="16461" y="3773"/>
                  </a:lnTo>
                  <a:cubicBezTo>
                    <a:pt x="17052" y="3773"/>
                    <a:pt x="17512" y="3312"/>
                    <a:pt x="17512" y="2736"/>
                  </a:cubicBezTo>
                  <a:lnTo>
                    <a:pt x="17512" y="1051"/>
                  </a:lnTo>
                  <a:cubicBezTo>
                    <a:pt x="17512" y="461"/>
                    <a:pt x="17052" y="0"/>
                    <a:pt x="16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3"/>
            <p:cNvSpPr/>
            <p:nvPr/>
          </p:nvSpPr>
          <p:spPr>
            <a:xfrm flipH="1">
              <a:off x="1160387" y="3068727"/>
              <a:ext cx="171388" cy="119228"/>
            </a:xfrm>
            <a:custGeom>
              <a:avLst/>
              <a:gdLst/>
              <a:ahLst/>
              <a:cxnLst/>
              <a:rect l="l" t="t" r="r" b="b"/>
              <a:pathLst>
                <a:path w="4610" h="3207" extrusionOk="0">
                  <a:moveTo>
                    <a:pt x="1427" y="0"/>
                  </a:moveTo>
                  <a:cubicBezTo>
                    <a:pt x="1311" y="0"/>
                    <a:pt x="1182" y="29"/>
                    <a:pt x="1095" y="116"/>
                  </a:cubicBezTo>
                  <a:cubicBezTo>
                    <a:pt x="937" y="274"/>
                    <a:pt x="1" y="2621"/>
                    <a:pt x="44" y="2679"/>
                  </a:cubicBezTo>
                  <a:cubicBezTo>
                    <a:pt x="166" y="2814"/>
                    <a:pt x="421" y="2852"/>
                    <a:pt x="665" y="2852"/>
                  </a:cubicBezTo>
                  <a:cubicBezTo>
                    <a:pt x="967" y="2852"/>
                    <a:pt x="1254" y="2794"/>
                    <a:pt x="1254" y="2794"/>
                  </a:cubicBezTo>
                  <a:cubicBezTo>
                    <a:pt x="1254" y="2794"/>
                    <a:pt x="1686" y="3082"/>
                    <a:pt x="1888" y="3183"/>
                  </a:cubicBezTo>
                  <a:cubicBezTo>
                    <a:pt x="1918" y="3200"/>
                    <a:pt x="1951" y="3207"/>
                    <a:pt x="1983" y="3207"/>
                  </a:cubicBezTo>
                  <a:cubicBezTo>
                    <a:pt x="2180" y="3207"/>
                    <a:pt x="2392" y="2953"/>
                    <a:pt x="2392" y="2953"/>
                  </a:cubicBezTo>
                  <a:cubicBezTo>
                    <a:pt x="2608" y="3025"/>
                    <a:pt x="2824" y="3082"/>
                    <a:pt x="3040" y="3097"/>
                  </a:cubicBezTo>
                  <a:cubicBezTo>
                    <a:pt x="3155" y="3068"/>
                    <a:pt x="3342" y="2737"/>
                    <a:pt x="3342" y="2737"/>
                  </a:cubicBezTo>
                  <a:lnTo>
                    <a:pt x="3630" y="2780"/>
                  </a:lnTo>
                  <a:lnTo>
                    <a:pt x="4091" y="2866"/>
                  </a:lnTo>
                  <a:cubicBezTo>
                    <a:pt x="4221" y="2665"/>
                    <a:pt x="4321" y="2449"/>
                    <a:pt x="4393" y="2218"/>
                  </a:cubicBezTo>
                  <a:cubicBezTo>
                    <a:pt x="4437" y="1973"/>
                    <a:pt x="4609" y="879"/>
                    <a:pt x="4480" y="677"/>
                  </a:cubicBezTo>
                  <a:cubicBezTo>
                    <a:pt x="4404" y="602"/>
                    <a:pt x="4307" y="559"/>
                    <a:pt x="4197" y="559"/>
                  </a:cubicBezTo>
                  <a:cubicBezTo>
                    <a:pt x="4181" y="559"/>
                    <a:pt x="4165" y="560"/>
                    <a:pt x="4149" y="562"/>
                  </a:cubicBezTo>
                  <a:cubicBezTo>
                    <a:pt x="4127" y="560"/>
                    <a:pt x="4105" y="558"/>
                    <a:pt x="4084" y="558"/>
                  </a:cubicBezTo>
                  <a:cubicBezTo>
                    <a:pt x="3976" y="558"/>
                    <a:pt x="3870" y="588"/>
                    <a:pt x="3774" y="648"/>
                  </a:cubicBezTo>
                  <a:cubicBezTo>
                    <a:pt x="3688" y="721"/>
                    <a:pt x="3673" y="1383"/>
                    <a:pt x="3673" y="1441"/>
                  </a:cubicBezTo>
                  <a:cubicBezTo>
                    <a:pt x="3673" y="1441"/>
                    <a:pt x="3572" y="1239"/>
                    <a:pt x="3486" y="1081"/>
                  </a:cubicBezTo>
                  <a:cubicBezTo>
                    <a:pt x="3385" y="951"/>
                    <a:pt x="3227" y="865"/>
                    <a:pt x="3054" y="850"/>
                  </a:cubicBezTo>
                  <a:cubicBezTo>
                    <a:pt x="2996" y="836"/>
                    <a:pt x="2924" y="836"/>
                    <a:pt x="2852" y="821"/>
                  </a:cubicBezTo>
                  <a:cubicBezTo>
                    <a:pt x="2780" y="677"/>
                    <a:pt x="1931" y="677"/>
                    <a:pt x="1931" y="677"/>
                  </a:cubicBezTo>
                  <a:cubicBezTo>
                    <a:pt x="1945" y="519"/>
                    <a:pt x="1916" y="360"/>
                    <a:pt x="1873" y="216"/>
                  </a:cubicBezTo>
                  <a:cubicBezTo>
                    <a:pt x="1859" y="188"/>
                    <a:pt x="1844" y="159"/>
                    <a:pt x="1830" y="144"/>
                  </a:cubicBezTo>
                  <a:cubicBezTo>
                    <a:pt x="1715" y="44"/>
                    <a:pt x="1571" y="0"/>
                    <a:pt x="14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3"/>
            <p:cNvSpPr/>
            <p:nvPr/>
          </p:nvSpPr>
          <p:spPr>
            <a:xfrm flipH="1">
              <a:off x="1259428" y="3076757"/>
              <a:ext cx="21451" cy="71232"/>
            </a:xfrm>
            <a:custGeom>
              <a:avLst/>
              <a:gdLst/>
              <a:ahLst/>
              <a:cxnLst/>
              <a:rect l="l" t="t" r="r" b="b"/>
              <a:pathLst>
                <a:path w="577" h="1916" extrusionOk="0">
                  <a:moveTo>
                    <a:pt x="504" y="0"/>
                  </a:moveTo>
                  <a:cubicBezTo>
                    <a:pt x="432" y="188"/>
                    <a:pt x="274" y="447"/>
                    <a:pt x="158" y="821"/>
                  </a:cubicBezTo>
                  <a:cubicBezTo>
                    <a:pt x="29" y="1181"/>
                    <a:pt x="0" y="1556"/>
                    <a:pt x="58" y="1916"/>
                  </a:cubicBezTo>
                  <a:lnTo>
                    <a:pt x="562" y="461"/>
                  </a:lnTo>
                  <a:cubicBezTo>
                    <a:pt x="576" y="303"/>
                    <a:pt x="547" y="144"/>
                    <a:pt x="50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3"/>
            <p:cNvSpPr/>
            <p:nvPr/>
          </p:nvSpPr>
          <p:spPr>
            <a:xfrm flipH="1">
              <a:off x="1212324" y="3099250"/>
              <a:ext cx="26805" cy="58926"/>
            </a:xfrm>
            <a:custGeom>
              <a:avLst/>
              <a:gdLst/>
              <a:ahLst/>
              <a:cxnLst/>
              <a:rect l="l" t="t" r="r" b="b"/>
              <a:pathLst>
                <a:path w="721" h="1585" extrusionOk="0">
                  <a:moveTo>
                    <a:pt x="360" y="0"/>
                  </a:moveTo>
                  <a:cubicBezTo>
                    <a:pt x="360" y="0"/>
                    <a:pt x="159" y="1037"/>
                    <a:pt x="0" y="1584"/>
                  </a:cubicBezTo>
                  <a:cubicBezTo>
                    <a:pt x="346" y="1138"/>
                    <a:pt x="720" y="879"/>
                    <a:pt x="562" y="29"/>
                  </a:cubicBezTo>
                  <a:cubicBezTo>
                    <a:pt x="504" y="15"/>
                    <a:pt x="432" y="15"/>
                    <a:pt x="360"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3"/>
            <p:cNvSpPr/>
            <p:nvPr/>
          </p:nvSpPr>
          <p:spPr>
            <a:xfrm flipH="1">
              <a:off x="1180240" y="3092744"/>
              <a:ext cx="27288" cy="79337"/>
            </a:xfrm>
            <a:custGeom>
              <a:avLst/>
              <a:gdLst/>
              <a:ahLst/>
              <a:cxnLst/>
              <a:rect l="l" t="t" r="r" b="b"/>
              <a:pathLst>
                <a:path w="734" h="2134" extrusionOk="0">
                  <a:moveTo>
                    <a:pt x="435" y="1"/>
                  </a:moveTo>
                  <a:cubicBezTo>
                    <a:pt x="434" y="1"/>
                    <a:pt x="433" y="1"/>
                    <a:pt x="432" y="2"/>
                  </a:cubicBezTo>
                  <a:cubicBezTo>
                    <a:pt x="360" y="75"/>
                    <a:pt x="346" y="737"/>
                    <a:pt x="346" y="795"/>
                  </a:cubicBezTo>
                  <a:cubicBezTo>
                    <a:pt x="374" y="953"/>
                    <a:pt x="403" y="1126"/>
                    <a:pt x="389" y="1284"/>
                  </a:cubicBezTo>
                  <a:cubicBezTo>
                    <a:pt x="389" y="1529"/>
                    <a:pt x="0" y="2091"/>
                    <a:pt x="0" y="2091"/>
                  </a:cubicBezTo>
                  <a:lnTo>
                    <a:pt x="288" y="2134"/>
                  </a:lnTo>
                  <a:cubicBezTo>
                    <a:pt x="446" y="1947"/>
                    <a:pt x="562" y="1731"/>
                    <a:pt x="677" y="1515"/>
                  </a:cubicBezTo>
                  <a:cubicBezTo>
                    <a:pt x="733" y="1373"/>
                    <a:pt x="485" y="1"/>
                    <a:pt x="43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3"/>
            <p:cNvSpPr/>
            <p:nvPr/>
          </p:nvSpPr>
          <p:spPr>
            <a:xfrm flipH="1">
              <a:off x="617484" y="3061217"/>
              <a:ext cx="596476" cy="477099"/>
            </a:xfrm>
            <a:custGeom>
              <a:avLst/>
              <a:gdLst/>
              <a:ahLst/>
              <a:cxnLst/>
              <a:rect l="l" t="t" r="r" b="b"/>
              <a:pathLst>
                <a:path w="16044" h="12833" extrusionOk="0">
                  <a:moveTo>
                    <a:pt x="3932" y="1"/>
                  </a:moveTo>
                  <a:cubicBezTo>
                    <a:pt x="1757" y="1"/>
                    <a:pt x="0" y="1758"/>
                    <a:pt x="0" y="3932"/>
                  </a:cubicBezTo>
                  <a:lnTo>
                    <a:pt x="0" y="12832"/>
                  </a:lnTo>
                  <a:lnTo>
                    <a:pt x="1671" y="12832"/>
                  </a:lnTo>
                  <a:lnTo>
                    <a:pt x="1671" y="3932"/>
                  </a:lnTo>
                  <a:cubicBezTo>
                    <a:pt x="1671" y="2694"/>
                    <a:pt x="2679" y="1686"/>
                    <a:pt x="3932" y="1686"/>
                  </a:cubicBezTo>
                  <a:lnTo>
                    <a:pt x="15194" y="1686"/>
                  </a:lnTo>
                  <a:cubicBezTo>
                    <a:pt x="15669" y="1686"/>
                    <a:pt x="16043" y="1311"/>
                    <a:pt x="16043" y="850"/>
                  </a:cubicBezTo>
                  <a:cubicBezTo>
                    <a:pt x="16043" y="375"/>
                    <a:pt x="15669" y="1"/>
                    <a:pt x="151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3"/>
            <p:cNvSpPr/>
            <p:nvPr/>
          </p:nvSpPr>
          <p:spPr>
            <a:xfrm flipH="1">
              <a:off x="1557666" y="3316069"/>
              <a:ext cx="1085843" cy="1411369"/>
            </a:xfrm>
            <a:custGeom>
              <a:avLst/>
              <a:gdLst/>
              <a:ahLst/>
              <a:cxnLst/>
              <a:rect l="l" t="t" r="r" b="b"/>
              <a:pathLst>
                <a:path w="29207" h="37963" extrusionOk="0">
                  <a:moveTo>
                    <a:pt x="26686" y="2521"/>
                  </a:moveTo>
                  <a:lnTo>
                    <a:pt x="26686" y="35442"/>
                  </a:lnTo>
                  <a:lnTo>
                    <a:pt x="4609" y="35442"/>
                  </a:lnTo>
                  <a:cubicBezTo>
                    <a:pt x="3457" y="35442"/>
                    <a:pt x="2521" y="34506"/>
                    <a:pt x="2521" y="33354"/>
                  </a:cubicBezTo>
                  <a:lnTo>
                    <a:pt x="2521" y="2521"/>
                  </a:lnTo>
                  <a:close/>
                  <a:moveTo>
                    <a:pt x="1" y="1"/>
                  </a:moveTo>
                  <a:lnTo>
                    <a:pt x="1" y="35932"/>
                  </a:lnTo>
                  <a:cubicBezTo>
                    <a:pt x="1" y="37055"/>
                    <a:pt x="923" y="37963"/>
                    <a:pt x="2046" y="37963"/>
                  </a:cubicBezTo>
                  <a:lnTo>
                    <a:pt x="29207" y="37963"/>
                  </a:lnTo>
                  <a:lnTo>
                    <a:pt x="292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3"/>
            <p:cNvSpPr/>
            <p:nvPr/>
          </p:nvSpPr>
          <p:spPr>
            <a:xfrm flipH="1">
              <a:off x="1137374" y="3316069"/>
              <a:ext cx="1086364" cy="1411369"/>
            </a:xfrm>
            <a:custGeom>
              <a:avLst/>
              <a:gdLst/>
              <a:ahLst/>
              <a:cxnLst/>
              <a:rect l="l" t="t" r="r" b="b"/>
              <a:pathLst>
                <a:path w="29221" h="37963" extrusionOk="0">
                  <a:moveTo>
                    <a:pt x="26686" y="2521"/>
                  </a:moveTo>
                  <a:lnTo>
                    <a:pt x="26686" y="33873"/>
                  </a:lnTo>
                  <a:cubicBezTo>
                    <a:pt x="26686" y="34737"/>
                    <a:pt x="25995" y="35442"/>
                    <a:pt x="25116" y="35442"/>
                  </a:cubicBezTo>
                  <a:lnTo>
                    <a:pt x="2521" y="35442"/>
                  </a:lnTo>
                  <a:lnTo>
                    <a:pt x="2535" y="2521"/>
                  </a:lnTo>
                  <a:close/>
                  <a:moveTo>
                    <a:pt x="0" y="1"/>
                  </a:moveTo>
                  <a:lnTo>
                    <a:pt x="0" y="37963"/>
                  </a:lnTo>
                  <a:lnTo>
                    <a:pt x="26988" y="37963"/>
                  </a:lnTo>
                  <a:cubicBezTo>
                    <a:pt x="28213" y="37963"/>
                    <a:pt x="29206" y="36969"/>
                    <a:pt x="29221" y="35745"/>
                  </a:cubicBezTo>
                  <a:lnTo>
                    <a:pt x="292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3"/>
            <p:cNvSpPr/>
            <p:nvPr/>
          </p:nvSpPr>
          <p:spPr>
            <a:xfrm flipH="1">
              <a:off x="1137895" y="3316069"/>
              <a:ext cx="1505614" cy="304707"/>
            </a:xfrm>
            <a:custGeom>
              <a:avLst/>
              <a:gdLst/>
              <a:ahLst/>
              <a:cxnLst/>
              <a:rect l="l" t="t" r="r" b="b"/>
              <a:pathLst>
                <a:path w="40498" h="8196" extrusionOk="0">
                  <a:moveTo>
                    <a:pt x="1" y="1"/>
                  </a:moveTo>
                  <a:lnTo>
                    <a:pt x="1" y="8195"/>
                  </a:lnTo>
                  <a:lnTo>
                    <a:pt x="40497" y="8195"/>
                  </a:lnTo>
                  <a:lnTo>
                    <a:pt x="40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3"/>
            <p:cNvSpPr/>
            <p:nvPr/>
          </p:nvSpPr>
          <p:spPr>
            <a:xfrm flipH="1">
              <a:off x="1137895" y="3316069"/>
              <a:ext cx="989479" cy="304707"/>
            </a:xfrm>
            <a:custGeom>
              <a:avLst/>
              <a:gdLst/>
              <a:ahLst/>
              <a:cxnLst/>
              <a:rect l="l" t="t" r="r" b="b"/>
              <a:pathLst>
                <a:path w="26615" h="8196" extrusionOk="0">
                  <a:moveTo>
                    <a:pt x="1" y="1"/>
                  </a:moveTo>
                  <a:lnTo>
                    <a:pt x="1" y="8195"/>
                  </a:lnTo>
                  <a:lnTo>
                    <a:pt x="26614" y="8195"/>
                  </a:lnTo>
                  <a:lnTo>
                    <a:pt x="266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3"/>
            <p:cNvSpPr/>
            <p:nvPr/>
          </p:nvSpPr>
          <p:spPr>
            <a:xfrm flipH="1">
              <a:off x="1695260" y="4405109"/>
              <a:ext cx="26805" cy="551491"/>
            </a:xfrm>
            <a:custGeom>
              <a:avLst/>
              <a:gdLst/>
              <a:ahLst/>
              <a:cxnLst/>
              <a:rect l="l" t="t" r="r" b="b"/>
              <a:pathLst>
                <a:path w="721" h="14834" extrusionOk="0">
                  <a:moveTo>
                    <a:pt x="332" y="0"/>
                  </a:moveTo>
                  <a:cubicBezTo>
                    <a:pt x="144" y="0"/>
                    <a:pt x="0" y="144"/>
                    <a:pt x="0" y="331"/>
                  </a:cubicBezTo>
                  <a:lnTo>
                    <a:pt x="58" y="14488"/>
                  </a:lnTo>
                  <a:cubicBezTo>
                    <a:pt x="58" y="14675"/>
                    <a:pt x="202" y="14833"/>
                    <a:pt x="389" y="14833"/>
                  </a:cubicBezTo>
                  <a:cubicBezTo>
                    <a:pt x="576" y="14833"/>
                    <a:pt x="720" y="14675"/>
                    <a:pt x="720" y="14488"/>
                  </a:cubicBezTo>
                  <a:lnTo>
                    <a:pt x="663" y="331"/>
                  </a:lnTo>
                  <a:cubicBezTo>
                    <a:pt x="663" y="144"/>
                    <a:pt x="519"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3"/>
            <p:cNvSpPr/>
            <p:nvPr/>
          </p:nvSpPr>
          <p:spPr>
            <a:xfrm flipH="1">
              <a:off x="1505246" y="4480989"/>
              <a:ext cx="405272" cy="399026"/>
            </a:xfrm>
            <a:custGeom>
              <a:avLst/>
              <a:gdLst/>
              <a:ahLst/>
              <a:cxnLst/>
              <a:rect l="l" t="t" r="r" b="b"/>
              <a:pathLst>
                <a:path w="10901" h="10733" extrusionOk="0">
                  <a:moveTo>
                    <a:pt x="10417" y="0"/>
                  </a:moveTo>
                  <a:cubicBezTo>
                    <a:pt x="10338" y="0"/>
                    <a:pt x="10255" y="31"/>
                    <a:pt x="10182" y="105"/>
                  </a:cubicBezTo>
                  <a:lnTo>
                    <a:pt x="202" y="10157"/>
                  </a:lnTo>
                  <a:cubicBezTo>
                    <a:pt x="0" y="10373"/>
                    <a:pt x="144" y="10733"/>
                    <a:pt x="447" y="10733"/>
                  </a:cubicBezTo>
                  <a:cubicBezTo>
                    <a:pt x="533" y="10733"/>
                    <a:pt x="619" y="10690"/>
                    <a:pt x="677" y="10632"/>
                  </a:cubicBezTo>
                  <a:lnTo>
                    <a:pt x="10657" y="580"/>
                  </a:lnTo>
                  <a:cubicBezTo>
                    <a:pt x="10900" y="337"/>
                    <a:pt x="10677" y="0"/>
                    <a:pt x="10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3"/>
            <p:cNvSpPr/>
            <p:nvPr/>
          </p:nvSpPr>
          <p:spPr>
            <a:xfrm flipH="1">
              <a:off x="1428623" y="4666913"/>
              <a:ext cx="560079" cy="27325"/>
            </a:xfrm>
            <a:custGeom>
              <a:avLst/>
              <a:gdLst/>
              <a:ahLst/>
              <a:cxn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3"/>
            <p:cNvSpPr/>
            <p:nvPr/>
          </p:nvSpPr>
          <p:spPr>
            <a:xfrm flipH="1">
              <a:off x="1505209" y="4482587"/>
              <a:ext cx="408358" cy="395829"/>
            </a:xfrm>
            <a:custGeom>
              <a:avLst/>
              <a:gdLst/>
              <a:ahLst/>
              <a:cxnLst/>
              <a:rect l="l" t="t" r="r" b="b"/>
              <a:pathLst>
                <a:path w="10984" h="10647" extrusionOk="0">
                  <a:moveTo>
                    <a:pt x="481" y="1"/>
                  </a:moveTo>
                  <a:cubicBezTo>
                    <a:pt x="222" y="1"/>
                    <a:pt x="1" y="337"/>
                    <a:pt x="255" y="580"/>
                  </a:cubicBezTo>
                  <a:lnTo>
                    <a:pt x="10307" y="10560"/>
                  </a:lnTo>
                  <a:cubicBezTo>
                    <a:pt x="10365" y="10618"/>
                    <a:pt x="10451" y="10647"/>
                    <a:pt x="10537" y="10647"/>
                  </a:cubicBezTo>
                  <a:cubicBezTo>
                    <a:pt x="10840" y="10647"/>
                    <a:pt x="10984" y="10287"/>
                    <a:pt x="10768" y="10071"/>
                  </a:cubicBezTo>
                  <a:lnTo>
                    <a:pt x="716" y="105"/>
                  </a:lnTo>
                  <a:cubicBezTo>
                    <a:pt x="642" y="31"/>
                    <a:pt x="560" y="1"/>
                    <a:pt x="4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3"/>
            <p:cNvSpPr/>
            <p:nvPr/>
          </p:nvSpPr>
          <p:spPr>
            <a:xfrm flipH="1">
              <a:off x="1445241" y="4417415"/>
              <a:ext cx="547216" cy="526545"/>
            </a:xfrm>
            <a:custGeom>
              <a:avLst/>
              <a:gdLst/>
              <a:ahLst/>
              <a:cxnLst/>
              <a:rect l="l" t="t" r="r" b="b"/>
              <a:pathLst>
                <a:path w="14719" h="14163" extrusionOk="0">
                  <a:moveTo>
                    <a:pt x="7597" y="2174"/>
                  </a:moveTo>
                  <a:cubicBezTo>
                    <a:pt x="10114" y="2174"/>
                    <a:pt x="12530" y="4131"/>
                    <a:pt x="12530" y="7086"/>
                  </a:cubicBezTo>
                  <a:cubicBezTo>
                    <a:pt x="12530" y="9779"/>
                    <a:pt x="10341" y="11982"/>
                    <a:pt x="7633" y="11982"/>
                  </a:cubicBezTo>
                  <a:cubicBezTo>
                    <a:pt x="3270" y="11982"/>
                    <a:pt x="1095" y="6697"/>
                    <a:pt x="4177" y="3615"/>
                  </a:cubicBezTo>
                  <a:cubicBezTo>
                    <a:pt x="5173" y="2620"/>
                    <a:pt x="6396" y="2174"/>
                    <a:pt x="7597" y="2174"/>
                  </a:cubicBezTo>
                  <a:close/>
                  <a:moveTo>
                    <a:pt x="7633"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3"/>
            <p:cNvSpPr/>
            <p:nvPr/>
          </p:nvSpPr>
          <p:spPr>
            <a:xfrm flipH="1">
              <a:off x="1394382" y="4398306"/>
              <a:ext cx="610380" cy="566845"/>
            </a:xfrm>
            <a:custGeom>
              <a:avLst/>
              <a:gdLst/>
              <a:ahLst/>
              <a:cxnLst/>
              <a:rect l="l" t="t" r="r" b="b"/>
              <a:pathLst>
                <a:path w="16418" h="15247" extrusionOk="0">
                  <a:moveTo>
                    <a:pt x="7964" y="1090"/>
                  </a:moveTo>
                  <a:cubicBezTo>
                    <a:pt x="8829" y="1090"/>
                    <a:pt x="9693" y="1263"/>
                    <a:pt x="10499" y="1594"/>
                  </a:cubicBezTo>
                  <a:cubicBezTo>
                    <a:pt x="13567" y="2890"/>
                    <a:pt x="15151" y="6304"/>
                    <a:pt x="14171" y="9486"/>
                  </a:cubicBezTo>
                  <a:cubicBezTo>
                    <a:pt x="13322" y="12246"/>
                    <a:pt x="10774" y="14052"/>
                    <a:pt x="7990" y="14052"/>
                  </a:cubicBezTo>
                  <a:cubicBezTo>
                    <a:pt x="7563" y="14052"/>
                    <a:pt x="7130" y="14010"/>
                    <a:pt x="6697" y="13922"/>
                  </a:cubicBezTo>
                  <a:cubicBezTo>
                    <a:pt x="3428" y="13259"/>
                    <a:pt x="1196" y="10249"/>
                    <a:pt x="1527" y="6937"/>
                  </a:cubicBezTo>
                  <a:cubicBezTo>
                    <a:pt x="1858" y="3625"/>
                    <a:pt x="4638" y="1090"/>
                    <a:pt x="7964" y="1090"/>
                  </a:cubicBezTo>
                  <a:close/>
                  <a:moveTo>
                    <a:pt x="7993" y="1"/>
                  </a:moveTo>
                  <a:cubicBezTo>
                    <a:pt x="7489" y="1"/>
                    <a:pt x="6978" y="51"/>
                    <a:pt x="6467" y="154"/>
                  </a:cubicBezTo>
                  <a:cubicBezTo>
                    <a:pt x="2622" y="917"/>
                    <a:pt x="1" y="4475"/>
                    <a:pt x="389" y="8377"/>
                  </a:cubicBezTo>
                  <a:cubicBezTo>
                    <a:pt x="764" y="12266"/>
                    <a:pt x="4047" y="15247"/>
                    <a:pt x="7964" y="15247"/>
                  </a:cubicBezTo>
                  <a:cubicBezTo>
                    <a:pt x="8987" y="15247"/>
                    <a:pt x="10009" y="15045"/>
                    <a:pt x="10946" y="14642"/>
                  </a:cubicBezTo>
                  <a:cubicBezTo>
                    <a:pt x="14560" y="13130"/>
                    <a:pt x="16418" y="9112"/>
                    <a:pt x="15266" y="5367"/>
                  </a:cubicBezTo>
                  <a:cubicBezTo>
                    <a:pt x="14267" y="2121"/>
                    <a:pt x="11277" y="1"/>
                    <a:pt x="7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3"/>
            <p:cNvSpPr/>
            <p:nvPr/>
          </p:nvSpPr>
          <p:spPr>
            <a:xfrm flipH="1">
              <a:off x="1623507" y="4617096"/>
              <a:ext cx="148896" cy="127556"/>
            </a:xfrm>
            <a:custGeom>
              <a:avLst/>
              <a:gdLst/>
              <a:ahLst/>
              <a:cxnLst/>
              <a:rect l="l" t="t" r="r" b="b"/>
              <a:pathLst>
                <a:path w="4005" h="3431" extrusionOk="0">
                  <a:moveTo>
                    <a:pt x="1714" y="1"/>
                  </a:moveTo>
                  <a:cubicBezTo>
                    <a:pt x="764" y="1"/>
                    <a:pt x="1" y="764"/>
                    <a:pt x="1" y="1715"/>
                  </a:cubicBezTo>
                  <a:cubicBezTo>
                    <a:pt x="1" y="2747"/>
                    <a:pt x="844" y="3430"/>
                    <a:pt x="1724" y="3430"/>
                  </a:cubicBezTo>
                  <a:cubicBezTo>
                    <a:pt x="2145" y="3430"/>
                    <a:pt x="2575" y="3274"/>
                    <a:pt x="2924" y="2924"/>
                  </a:cubicBezTo>
                  <a:cubicBezTo>
                    <a:pt x="4004" y="1844"/>
                    <a:pt x="3241" y="1"/>
                    <a:pt x="17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3"/>
            <p:cNvSpPr/>
            <p:nvPr/>
          </p:nvSpPr>
          <p:spPr>
            <a:xfrm flipH="1">
              <a:off x="1678679" y="4650853"/>
              <a:ext cx="69633" cy="59633"/>
            </a:xfrm>
            <a:custGeom>
              <a:avLst/>
              <a:gdLst/>
              <a:ahLst/>
              <a:cxnLst/>
              <a:rect l="l" t="t" r="r" b="b"/>
              <a:pathLst>
                <a:path w="1873" h="1604" extrusionOk="0">
                  <a:moveTo>
                    <a:pt x="1066" y="0"/>
                  </a:moveTo>
                  <a:cubicBezTo>
                    <a:pt x="346" y="0"/>
                    <a:pt x="1" y="864"/>
                    <a:pt x="505" y="1368"/>
                  </a:cubicBezTo>
                  <a:cubicBezTo>
                    <a:pt x="668" y="1531"/>
                    <a:pt x="868" y="1604"/>
                    <a:pt x="1065" y="1604"/>
                  </a:cubicBezTo>
                  <a:cubicBezTo>
                    <a:pt x="1477" y="1604"/>
                    <a:pt x="1873" y="1284"/>
                    <a:pt x="1873" y="807"/>
                  </a:cubicBezTo>
                  <a:cubicBezTo>
                    <a:pt x="1873" y="360"/>
                    <a:pt x="1513"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3"/>
            <p:cNvSpPr/>
            <p:nvPr/>
          </p:nvSpPr>
          <p:spPr>
            <a:xfrm flipH="1">
              <a:off x="819358" y="4651894"/>
              <a:ext cx="366236" cy="313778"/>
            </a:xfrm>
            <a:custGeom>
              <a:avLst/>
              <a:gdLst/>
              <a:ahLst/>
              <a:cxnLst/>
              <a:rect l="l" t="t" r="r" b="b"/>
              <a:pathLst>
                <a:path w="9851" h="8440" extrusionOk="0">
                  <a:moveTo>
                    <a:pt x="5631" y="1"/>
                  </a:moveTo>
                  <a:cubicBezTo>
                    <a:pt x="1887" y="1"/>
                    <a:pt x="0" y="4537"/>
                    <a:pt x="2665" y="7202"/>
                  </a:cubicBezTo>
                  <a:cubicBezTo>
                    <a:pt x="3520" y="8057"/>
                    <a:pt x="4572" y="8440"/>
                    <a:pt x="5605" y="8440"/>
                  </a:cubicBezTo>
                  <a:cubicBezTo>
                    <a:pt x="7771" y="8440"/>
                    <a:pt x="9851" y="6756"/>
                    <a:pt x="9851" y="4221"/>
                  </a:cubicBezTo>
                  <a:cubicBezTo>
                    <a:pt x="9851" y="1888"/>
                    <a:pt x="7964" y="1"/>
                    <a:pt x="5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flipH="1">
              <a:off x="886798" y="4741863"/>
              <a:ext cx="155848" cy="133653"/>
            </a:xfrm>
            <a:custGeom>
              <a:avLst/>
              <a:gdLst/>
              <a:ahLst/>
              <a:cxnLst/>
              <a:rect l="l" t="t" r="r" b="b"/>
              <a:pathLst>
                <a:path w="4192" h="3595" extrusionOk="0">
                  <a:moveTo>
                    <a:pt x="1786" y="0"/>
                  </a:moveTo>
                  <a:cubicBezTo>
                    <a:pt x="807" y="0"/>
                    <a:pt x="1" y="807"/>
                    <a:pt x="1" y="1801"/>
                  </a:cubicBezTo>
                  <a:cubicBezTo>
                    <a:pt x="1" y="2882"/>
                    <a:pt x="884" y="3594"/>
                    <a:pt x="1803" y="3594"/>
                  </a:cubicBezTo>
                  <a:cubicBezTo>
                    <a:pt x="2242" y="3594"/>
                    <a:pt x="2690" y="3431"/>
                    <a:pt x="3054" y="3068"/>
                  </a:cubicBezTo>
                  <a:cubicBezTo>
                    <a:pt x="4191" y="1930"/>
                    <a:pt x="3385"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flipH="1">
              <a:off x="934980" y="4673866"/>
              <a:ext cx="319689" cy="165477"/>
            </a:xfrm>
            <a:custGeom>
              <a:avLst/>
              <a:gdLst/>
              <a:ahLst/>
              <a:cxnLst/>
              <a:rect l="l" t="t" r="r" b="b"/>
              <a:pathLst>
                <a:path w="8599" h="4451" extrusionOk="0">
                  <a:moveTo>
                    <a:pt x="1081" y="0"/>
                  </a:moveTo>
                  <a:cubicBezTo>
                    <a:pt x="476" y="0"/>
                    <a:pt x="1" y="504"/>
                    <a:pt x="1" y="1109"/>
                  </a:cubicBezTo>
                  <a:lnTo>
                    <a:pt x="1" y="3370"/>
                  </a:lnTo>
                  <a:cubicBezTo>
                    <a:pt x="1" y="3975"/>
                    <a:pt x="490" y="4450"/>
                    <a:pt x="1081" y="4450"/>
                  </a:cubicBezTo>
                  <a:lnTo>
                    <a:pt x="7489" y="4450"/>
                  </a:lnTo>
                  <a:cubicBezTo>
                    <a:pt x="8109" y="4450"/>
                    <a:pt x="8598" y="3946"/>
                    <a:pt x="8584" y="3342"/>
                  </a:cubicBezTo>
                  <a:cubicBezTo>
                    <a:pt x="8556" y="2760"/>
                    <a:pt x="8080" y="2290"/>
                    <a:pt x="7501" y="2290"/>
                  </a:cubicBezTo>
                  <a:cubicBezTo>
                    <a:pt x="7492" y="2290"/>
                    <a:pt x="7484" y="2290"/>
                    <a:pt x="7475" y="2290"/>
                  </a:cubicBezTo>
                  <a:lnTo>
                    <a:pt x="2175" y="2290"/>
                  </a:lnTo>
                  <a:lnTo>
                    <a:pt x="2175" y="1109"/>
                  </a:lnTo>
                  <a:cubicBezTo>
                    <a:pt x="2175" y="504"/>
                    <a:pt x="1686" y="0"/>
                    <a:pt x="10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flipH="1">
              <a:off x="513090" y="3034449"/>
              <a:ext cx="228121" cy="145885"/>
            </a:xfrm>
            <a:custGeom>
              <a:avLst/>
              <a:gdLst/>
              <a:ahLst/>
              <a:cxnLst/>
              <a:rect l="l" t="t" r="r" b="b"/>
              <a:pathLst>
                <a:path w="6136" h="3924" extrusionOk="0">
                  <a:moveTo>
                    <a:pt x="2636" y="1"/>
                  </a:moveTo>
                  <a:cubicBezTo>
                    <a:pt x="1974" y="1"/>
                    <a:pt x="1484" y="44"/>
                    <a:pt x="1412" y="174"/>
                  </a:cubicBezTo>
                  <a:cubicBezTo>
                    <a:pt x="1124" y="606"/>
                    <a:pt x="692" y="922"/>
                    <a:pt x="375" y="1354"/>
                  </a:cubicBezTo>
                  <a:cubicBezTo>
                    <a:pt x="1" y="1887"/>
                    <a:pt x="58" y="2521"/>
                    <a:pt x="15" y="3155"/>
                  </a:cubicBezTo>
                  <a:cubicBezTo>
                    <a:pt x="1" y="3396"/>
                    <a:pt x="1" y="3846"/>
                    <a:pt x="344" y="3846"/>
                  </a:cubicBezTo>
                  <a:cubicBezTo>
                    <a:pt x="350" y="3846"/>
                    <a:pt x="355" y="3846"/>
                    <a:pt x="361" y="3846"/>
                  </a:cubicBezTo>
                  <a:cubicBezTo>
                    <a:pt x="389" y="3846"/>
                    <a:pt x="418" y="3846"/>
                    <a:pt x="433" y="3831"/>
                  </a:cubicBezTo>
                  <a:cubicBezTo>
                    <a:pt x="649" y="3759"/>
                    <a:pt x="735" y="3428"/>
                    <a:pt x="793" y="3255"/>
                  </a:cubicBezTo>
                  <a:cubicBezTo>
                    <a:pt x="922" y="3500"/>
                    <a:pt x="1124" y="3846"/>
                    <a:pt x="1412" y="3904"/>
                  </a:cubicBezTo>
                  <a:cubicBezTo>
                    <a:pt x="1453" y="3914"/>
                    <a:pt x="1501" y="3924"/>
                    <a:pt x="1545" y="3924"/>
                  </a:cubicBezTo>
                  <a:cubicBezTo>
                    <a:pt x="1564" y="3924"/>
                    <a:pt x="1582" y="3922"/>
                    <a:pt x="1599" y="3918"/>
                  </a:cubicBezTo>
                  <a:cubicBezTo>
                    <a:pt x="1714" y="3918"/>
                    <a:pt x="1830" y="3860"/>
                    <a:pt x="1916" y="3774"/>
                  </a:cubicBezTo>
                  <a:cubicBezTo>
                    <a:pt x="2031" y="3846"/>
                    <a:pt x="2175" y="3889"/>
                    <a:pt x="2319" y="3889"/>
                  </a:cubicBezTo>
                  <a:lnTo>
                    <a:pt x="2348" y="3889"/>
                  </a:lnTo>
                  <a:cubicBezTo>
                    <a:pt x="2535" y="3860"/>
                    <a:pt x="2550" y="3644"/>
                    <a:pt x="2550" y="3630"/>
                  </a:cubicBezTo>
                  <a:cubicBezTo>
                    <a:pt x="2651" y="3640"/>
                    <a:pt x="2753" y="3650"/>
                    <a:pt x="2855" y="3650"/>
                  </a:cubicBezTo>
                  <a:cubicBezTo>
                    <a:pt x="2897" y="3650"/>
                    <a:pt x="2939" y="3648"/>
                    <a:pt x="2982" y="3644"/>
                  </a:cubicBezTo>
                  <a:cubicBezTo>
                    <a:pt x="2998" y="3646"/>
                    <a:pt x="3015" y="3647"/>
                    <a:pt x="3032" y="3647"/>
                  </a:cubicBezTo>
                  <a:cubicBezTo>
                    <a:pt x="3144" y="3647"/>
                    <a:pt x="3256" y="3606"/>
                    <a:pt x="3356" y="3543"/>
                  </a:cubicBezTo>
                  <a:cubicBezTo>
                    <a:pt x="3500" y="3399"/>
                    <a:pt x="3990" y="2579"/>
                    <a:pt x="3932" y="2363"/>
                  </a:cubicBezTo>
                  <a:cubicBezTo>
                    <a:pt x="3932" y="2363"/>
                    <a:pt x="5012" y="2219"/>
                    <a:pt x="5171" y="2132"/>
                  </a:cubicBezTo>
                  <a:cubicBezTo>
                    <a:pt x="5185" y="2118"/>
                    <a:pt x="5214" y="2103"/>
                    <a:pt x="5228" y="2103"/>
                  </a:cubicBezTo>
                  <a:cubicBezTo>
                    <a:pt x="6135" y="1556"/>
                    <a:pt x="5775" y="159"/>
                    <a:pt x="4724" y="87"/>
                  </a:cubicBezTo>
                  <a:cubicBezTo>
                    <a:pt x="4018" y="44"/>
                    <a:pt x="3255" y="1"/>
                    <a:pt x="2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flipH="1">
              <a:off x="669979" y="3109957"/>
              <a:ext cx="32679" cy="68221"/>
            </a:xfrm>
            <a:custGeom>
              <a:avLst/>
              <a:gdLst/>
              <a:ahLst/>
              <a:cxnLst/>
              <a:rect l="l" t="t" r="r" b="b"/>
              <a:pathLst>
                <a:path w="879" h="1835" extrusionOk="0">
                  <a:moveTo>
                    <a:pt x="332" y="0"/>
                  </a:moveTo>
                  <a:lnTo>
                    <a:pt x="332" y="0"/>
                  </a:lnTo>
                  <a:cubicBezTo>
                    <a:pt x="332" y="15"/>
                    <a:pt x="0" y="634"/>
                    <a:pt x="58" y="1008"/>
                  </a:cubicBezTo>
                  <a:cubicBezTo>
                    <a:pt x="130" y="1268"/>
                    <a:pt x="260" y="1512"/>
                    <a:pt x="432" y="1714"/>
                  </a:cubicBezTo>
                  <a:cubicBezTo>
                    <a:pt x="488" y="1794"/>
                    <a:pt x="576" y="1834"/>
                    <a:pt x="664" y="1834"/>
                  </a:cubicBezTo>
                  <a:cubicBezTo>
                    <a:pt x="735" y="1834"/>
                    <a:pt x="807" y="1808"/>
                    <a:pt x="865" y="1757"/>
                  </a:cubicBezTo>
                  <a:cubicBezTo>
                    <a:pt x="865" y="1757"/>
                    <a:pt x="879" y="1757"/>
                    <a:pt x="879" y="1743"/>
                  </a:cubicBezTo>
                  <a:cubicBezTo>
                    <a:pt x="648" y="1570"/>
                    <a:pt x="476" y="1340"/>
                    <a:pt x="360" y="1080"/>
                  </a:cubicBezTo>
                  <a:cubicBezTo>
                    <a:pt x="245" y="692"/>
                    <a:pt x="332" y="15"/>
                    <a:pt x="33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flipH="1">
              <a:off x="646408" y="3130293"/>
              <a:ext cx="17696" cy="48777"/>
            </a:xfrm>
            <a:custGeom>
              <a:avLst/>
              <a:gdLst/>
              <a:ahLst/>
              <a:cxnLst/>
              <a:rect l="l" t="t" r="r" b="b"/>
              <a:pathLst>
                <a:path w="476" h="1312" extrusionOk="0">
                  <a:moveTo>
                    <a:pt x="87" y="1"/>
                  </a:moveTo>
                  <a:lnTo>
                    <a:pt x="87" y="1"/>
                  </a:lnTo>
                  <a:cubicBezTo>
                    <a:pt x="0" y="447"/>
                    <a:pt x="44" y="908"/>
                    <a:pt x="245" y="1311"/>
                  </a:cubicBezTo>
                  <a:lnTo>
                    <a:pt x="274" y="1311"/>
                  </a:lnTo>
                  <a:cubicBezTo>
                    <a:pt x="461" y="1282"/>
                    <a:pt x="476" y="1066"/>
                    <a:pt x="476" y="1052"/>
                  </a:cubicBezTo>
                  <a:cubicBezTo>
                    <a:pt x="288" y="721"/>
                    <a:pt x="159" y="375"/>
                    <a:pt x="87"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flipH="1">
              <a:off x="592873" y="3103005"/>
              <a:ext cx="37512" cy="66957"/>
            </a:xfrm>
            <a:custGeom>
              <a:avLst/>
              <a:gdLst/>
              <a:ahLst/>
              <a:cxnLst/>
              <a:rect l="l" t="t" r="r" b="b"/>
              <a:pathLst>
                <a:path w="1009" h="1801" extrusionOk="0">
                  <a:moveTo>
                    <a:pt x="663" y="0"/>
                  </a:moveTo>
                  <a:lnTo>
                    <a:pt x="44" y="792"/>
                  </a:lnTo>
                  <a:cubicBezTo>
                    <a:pt x="44" y="792"/>
                    <a:pt x="1" y="1383"/>
                    <a:pt x="1" y="1800"/>
                  </a:cubicBezTo>
                  <a:cubicBezTo>
                    <a:pt x="130" y="1800"/>
                    <a:pt x="260" y="1771"/>
                    <a:pt x="375" y="1699"/>
                  </a:cubicBezTo>
                  <a:cubicBezTo>
                    <a:pt x="519" y="1555"/>
                    <a:pt x="1009" y="735"/>
                    <a:pt x="951" y="519"/>
                  </a:cubicBezTo>
                  <a:cubicBezTo>
                    <a:pt x="879" y="331"/>
                    <a:pt x="793" y="159"/>
                    <a:pt x="663"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flipH="1">
              <a:off x="710131" y="3100328"/>
              <a:ext cx="17176" cy="76586"/>
            </a:xfrm>
            <a:custGeom>
              <a:avLst/>
              <a:gdLst/>
              <a:ahLst/>
              <a:cxnLst/>
              <a:rect l="l" t="t" r="r" b="b"/>
              <a:pathLst>
                <a:path w="462" h="2060" extrusionOk="0">
                  <a:moveTo>
                    <a:pt x="462" y="0"/>
                  </a:moveTo>
                  <a:cubicBezTo>
                    <a:pt x="462" y="0"/>
                    <a:pt x="44" y="591"/>
                    <a:pt x="30" y="749"/>
                  </a:cubicBezTo>
                  <a:cubicBezTo>
                    <a:pt x="1" y="1066"/>
                    <a:pt x="1" y="1368"/>
                    <a:pt x="44" y="1671"/>
                  </a:cubicBezTo>
                  <a:cubicBezTo>
                    <a:pt x="59" y="1800"/>
                    <a:pt x="73" y="1930"/>
                    <a:pt x="59" y="2059"/>
                  </a:cubicBezTo>
                  <a:cubicBezTo>
                    <a:pt x="275" y="1987"/>
                    <a:pt x="361" y="1656"/>
                    <a:pt x="419" y="1483"/>
                  </a:cubicBezTo>
                  <a:cubicBezTo>
                    <a:pt x="419" y="1483"/>
                    <a:pt x="203" y="835"/>
                    <a:pt x="231" y="605"/>
                  </a:cubicBezTo>
                  <a:cubicBezTo>
                    <a:pt x="289" y="403"/>
                    <a:pt x="375" y="202"/>
                    <a:pt x="46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flipH="1">
              <a:off x="-12674" y="2161224"/>
              <a:ext cx="600231" cy="999629"/>
            </a:xfrm>
            <a:custGeom>
              <a:avLst/>
              <a:gdLst/>
              <a:ahLst/>
              <a:cxnLst/>
              <a:rect l="l" t="t" r="r" b="b"/>
              <a:pathLst>
                <a:path w="16145" h="26888" extrusionOk="0">
                  <a:moveTo>
                    <a:pt x="11234" y="0"/>
                  </a:moveTo>
                  <a:cubicBezTo>
                    <a:pt x="11190" y="0"/>
                    <a:pt x="11133" y="0"/>
                    <a:pt x="11075" y="15"/>
                  </a:cubicBezTo>
                  <a:cubicBezTo>
                    <a:pt x="8397" y="260"/>
                    <a:pt x="7605" y="4638"/>
                    <a:pt x="8209" y="9390"/>
                  </a:cubicBezTo>
                  <a:cubicBezTo>
                    <a:pt x="8872" y="14762"/>
                    <a:pt x="9160" y="16965"/>
                    <a:pt x="9160" y="16965"/>
                  </a:cubicBezTo>
                  <a:lnTo>
                    <a:pt x="1" y="23129"/>
                  </a:lnTo>
                  <a:lnTo>
                    <a:pt x="1470" y="26887"/>
                  </a:lnTo>
                  <a:cubicBezTo>
                    <a:pt x="1470" y="26887"/>
                    <a:pt x="15194" y="23762"/>
                    <a:pt x="15669" y="18967"/>
                  </a:cubicBezTo>
                  <a:cubicBezTo>
                    <a:pt x="16145" y="14243"/>
                    <a:pt x="15309" y="0"/>
                    <a:pt x="1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3"/>
            <p:cNvSpPr/>
            <p:nvPr/>
          </p:nvSpPr>
          <p:spPr>
            <a:xfrm flipH="1">
              <a:off x="557517" y="1839304"/>
              <a:ext cx="36471" cy="17845"/>
            </a:xfrm>
            <a:custGeom>
              <a:avLst/>
              <a:gdLst/>
              <a:ahLst/>
              <a:cxnLst/>
              <a:rect l="l" t="t" r="r" b="b"/>
              <a:pathLst>
                <a:path w="981" h="480" extrusionOk="0">
                  <a:moveTo>
                    <a:pt x="507" y="1"/>
                  </a:moveTo>
                  <a:cubicBezTo>
                    <a:pt x="300" y="1"/>
                    <a:pt x="87" y="134"/>
                    <a:pt x="1" y="321"/>
                  </a:cubicBezTo>
                  <a:cubicBezTo>
                    <a:pt x="98" y="301"/>
                    <a:pt x="196" y="291"/>
                    <a:pt x="292" y="291"/>
                  </a:cubicBezTo>
                  <a:cubicBezTo>
                    <a:pt x="537" y="291"/>
                    <a:pt x="773" y="355"/>
                    <a:pt x="980" y="479"/>
                  </a:cubicBezTo>
                  <a:cubicBezTo>
                    <a:pt x="915" y="134"/>
                    <a:pt x="714" y="1"/>
                    <a:pt x="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3"/>
            <p:cNvSpPr/>
            <p:nvPr/>
          </p:nvSpPr>
          <p:spPr>
            <a:xfrm flipH="1">
              <a:off x="569860" y="1872653"/>
              <a:ext cx="23571" cy="23571"/>
            </a:xfrm>
            <a:custGeom>
              <a:avLst/>
              <a:gdLst/>
              <a:ahLst/>
              <a:cxnLst/>
              <a:rect l="l" t="t" r="r" b="b"/>
              <a:pathLst>
                <a:path w="634" h="634" extrusionOk="0">
                  <a:moveTo>
                    <a:pt x="317" y="0"/>
                  </a:moveTo>
                  <a:cubicBezTo>
                    <a:pt x="274" y="0"/>
                    <a:pt x="231" y="0"/>
                    <a:pt x="188" y="29"/>
                  </a:cubicBezTo>
                  <a:cubicBezTo>
                    <a:pt x="72" y="72"/>
                    <a:pt x="0" y="187"/>
                    <a:pt x="0" y="317"/>
                  </a:cubicBezTo>
                  <a:cubicBezTo>
                    <a:pt x="0" y="346"/>
                    <a:pt x="15" y="374"/>
                    <a:pt x="15" y="403"/>
                  </a:cubicBezTo>
                  <a:cubicBezTo>
                    <a:pt x="29" y="461"/>
                    <a:pt x="58" y="504"/>
                    <a:pt x="101" y="547"/>
                  </a:cubicBezTo>
                  <a:lnTo>
                    <a:pt x="173" y="590"/>
                  </a:lnTo>
                  <a:cubicBezTo>
                    <a:pt x="216" y="619"/>
                    <a:pt x="274" y="634"/>
                    <a:pt x="332" y="634"/>
                  </a:cubicBezTo>
                  <a:cubicBezTo>
                    <a:pt x="504" y="619"/>
                    <a:pt x="634" y="475"/>
                    <a:pt x="634" y="302"/>
                  </a:cubicBezTo>
                  <a:cubicBezTo>
                    <a:pt x="634" y="274"/>
                    <a:pt x="634" y="259"/>
                    <a:pt x="620" y="230"/>
                  </a:cubicBezTo>
                  <a:cubicBezTo>
                    <a:pt x="605" y="173"/>
                    <a:pt x="576" y="130"/>
                    <a:pt x="533" y="86"/>
                  </a:cubicBezTo>
                  <a:cubicBezTo>
                    <a:pt x="519" y="72"/>
                    <a:pt x="490" y="58"/>
                    <a:pt x="476" y="29"/>
                  </a:cubicBezTo>
                  <a:cubicBezTo>
                    <a:pt x="418" y="14"/>
                    <a:pt x="375" y="0"/>
                    <a:pt x="3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flipH="1">
              <a:off x="563949" y="1933661"/>
              <a:ext cx="43423" cy="21042"/>
            </a:xfrm>
            <a:custGeom>
              <a:avLst/>
              <a:gdLst/>
              <a:ahLst/>
              <a:cxnLst/>
              <a:rect l="l" t="t" r="r" b="b"/>
              <a:pathLst>
                <a:path w="1168" h="566" extrusionOk="0">
                  <a:moveTo>
                    <a:pt x="1167" y="1"/>
                  </a:moveTo>
                  <a:lnTo>
                    <a:pt x="1167" y="1"/>
                  </a:lnTo>
                  <a:cubicBezTo>
                    <a:pt x="980" y="73"/>
                    <a:pt x="793" y="130"/>
                    <a:pt x="606" y="145"/>
                  </a:cubicBezTo>
                  <a:cubicBezTo>
                    <a:pt x="260" y="188"/>
                    <a:pt x="1" y="202"/>
                    <a:pt x="1" y="202"/>
                  </a:cubicBezTo>
                  <a:cubicBezTo>
                    <a:pt x="1" y="202"/>
                    <a:pt x="234" y="566"/>
                    <a:pt x="578" y="566"/>
                  </a:cubicBezTo>
                  <a:cubicBezTo>
                    <a:pt x="597" y="566"/>
                    <a:pt x="615" y="565"/>
                    <a:pt x="635" y="562"/>
                  </a:cubicBezTo>
                  <a:cubicBezTo>
                    <a:pt x="923" y="505"/>
                    <a:pt x="1139" y="289"/>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flipH="1">
              <a:off x="1921745" y="1772162"/>
              <a:ext cx="36434" cy="15391"/>
            </a:xfrm>
            <a:custGeom>
              <a:avLst/>
              <a:gdLst/>
              <a:ahLst/>
              <a:cxnLst/>
              <a:rect l="l" t="t" r="r" b="b"/>
              <a:pathLst>
                <a:path w="980" h="414" extrusionOk="0">
                  <a:moveTo>
                    <a:pt x="513" y="1"/>
                  </a:moveTo>
                  <a:cubicBezTo>
                    <a:pt x="283" y="1"/>
                    <a:pt x="57" y="182"/>
                    <a:pt x="0" y="399"/>
                  </a:cubicBezTo>
                  <a:cubicBezTo>
                    <a:pt x="154" y="343"/>
                    <a:pt x="315" y="314"/>
                    <a:pt x="475" y="314"/>
                  </a:cubicBezTo>
                  <a:cubicBezTo>
                    <a:pt x="646" y="314"/>
                    <a:pt x="817" y="346"/>
                    <a:pt x="980" y="413"/>
                  </a:cubicBezTo>
                  <a:cubicBezTo>
                    <a:pt x="878" y="114"/>
                    <a:pt x="695"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flipH="1">
              <a:off x="1928177" y="1812128"/>
              <a:ext cx="23571" cy="23794"/>
            </a:xfrm>
            <a:custGeom>
              <a:avLst/>
              <a:gdLst/>
              <a:ahLst/>
              <a:cxnLst/>
              <a:rect l="l" t="t" r="r" b="b"/>
              <a:pathLst>
                <a:path w="634" h="640" extrusionOk="0">
                  <a:moveTo>
                    <a:pt x="303" y="1"/>
                  </a:moveTo>
                  <a:cubicBezTo>
                    <a:pt x="259" y="1"/>
                    <a:pt x="216" y="15"/>
                    <a:pt x="187" y="29"/>
                  </a:cubicBezTo>
                  <a:cubicBezTo>
                    <a:pt x="72" y="87"/>
                    <a:pt x="0" y="202"/>
                    <a:pt x="0" y="332"/>
                  </a:cubicBezTo>
                  <a:cubicBezTo>
                    <a:pt x="0" y="361"/>
                    <a:pt x="0" y="390"/>
                    <a:pt x="0" y="404"/>
                  </a:cubicBezTo>
                  <a:cubicBezTo>
                    <a:pt x="15" y="462"/>
                    <a:pt x="58" y="519"/>
                    <a:pt x="87" y="548"/>
                  </a:cubicBezTo>
                  <a:lnTo>
                    <a:pt x="159" y="606"/>
                  </a:lnTo>
                  <a:cubicBezTo>
                    <a:pt x="201" y="627"/>
                    <a:pt x="235" y="640"/>
                    <a:pt x="273" y="640"/>
                  </a:cubicBezTo>
                  <a:cubicBezTo>
                    <a:pt x="287" y="640"/>
                    <a:pt x="302" y="638"/>
                    <a:pt x="317" y="634"/>
                  </a:cubicBezTo>
                  <a:cubicBezTo>
                    <a:pt x="490" y="634"/>
                    <a:pt x="634" y="490"/>
                    <a:pt x="634" y="317"/>
                  </a:cubicBezTo>
                  <a:cubicBezTo>
                    <a:pt x="634" y="289"/>
                    <a:pt x="620" y="260"/>
                    <a:pt x="620" y="231"/>
                  </a:cubicBezTo>
                  <a:cubicBezTo>
                    <a:pt x="605" y="173"/>
                    <a:pt x="576" y="130"/>
                    <a:pt x="533" y="87"/>
                  </a:cubicBezTo>
                  <a:cubicBezTo>
                    <a:pt x="504" y="73"/>
                    <a:pt x="490" y="58"/>
                    <a:pt x="461" y="44"/>
                  </a:cubicBezTo>
                  <a:cubicBezTo>
                    <a:pt x="418" y="15"/>
                    <a:pt x="360" y="1"/>
                    <a:pt x="3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flipH="1">
              <a:off x="1922823" y="1880125"/>
              <a:ext cx="43386" cy="21042"/>
            </a:xfrm>
            <a:custGeom>
              <a:avLst/>
              <a:gdLst/>
              <a:ahLst/>
              <a:cxnLst/>
              <a:rect l="l" t="t" r="r" b="b"/>
              <a:pathLst>
                <a:path w="1167" h="566" extrusionOk="0">
                  <a:moveTo>
                    <a:pt x="1167" y="1"/>
                  </a:moveTo>
                  <a:lnTo>
                    <a:pt x="1167" y="1"/>
                  </a:lnTo>
                  <a:cubicBezTo>
                    <a:pt x="994" y="73"/>
                    <a:pt x="807" y="130"/>
                    <a:pt x="605" y="145"/>
                  </a:cubicBezTo>
                  <a:cubicBezTo>
                    <a:pt x="260" y="188"/>
                    <a:pt x="0" y="202"/>
                    <a:pt x="0" y="202"/>
                  </a:cubicBezTo>
                  <a:cubicBezTo>
                    <a:pt x="0" y="202"/>
                    <a:pt x="247" y="566"/>
                    <a:pt x="592" y="566"/>
                  </a:cubicBezTo>
                  <a:cubicBezTo>
                    <a:pt x="611" y="566"/>
                    <a:pt x="629" y="564"/>
                    <a:pt x="648" y="562"/>
                  </a:cubicBezTo>
                  <a:cubicBezTo>
                    <a:pt x="922" y="505"/>
                    <a:pt x="1138" y="289"/>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flipH="1">
              <a:off x="3153176" y="1805696"/>
              <a:ext cx="23571" cy="23608"/>
            </a:xfrm>
            <a:custGeom>
              <a:avLst/>
              <a:gdLst/>
              <a:ahLst/>
              <a:cxnLst/>
              <a:rect l="l" t="t" r="r" b="b"/>
              <a:pathLst>
                <a:path w="634" h="635" extrusionOk="0">
                  <a:moveTo>
                    <a:pt x="317" y="1"/>
                  </a:moveTo>
                  <a:cubicBezTo>
                    <a:pt x="274" y="1"/>
                    <a:pt x="231" y="1"/>
                    <a:pt x="187" y="30"/>
                  </a:cubicBezTo>
                  <a:cubicBezTo>
                    <a:pt x="72" y="73"/>
                    <a:pt x="0" y="188"/>
                    <a:pt x="0" y="318"/>
                  </a:cubicBezTo>
                  <a:cubicBezTo>
                    <a:pt x="0" y="346"/>
                    <a:pt x="15" y="375"/>
                    <a:pt x="15" y="404"/>
                  </a:cubicBezTo>
                  <a:cubicBezTo>
                    <a:pt x="29" y="462"/>
                    <a:pt x="58" y="505"/>
                    <a:pt x="101" y="548"/>
                  </a:cubicBezTo>
                  <a:lnTo>
                    <a:pt x="173" y="591"/>
                  </a:lnTo>
                  <a:cubicBezTo>
                    <a:pt x="216" y="620"/>
                    <a:pt x="274" y="635"/>
                    <a:pt x="331" y="635"/>
                  </a:cubicBezTo>
                  <a:cubicBezTo>
                    <a:pt x="504" y="620"/>
                    <a:pt x="634" y="476"/>
                    <a:pt x="634" y="303"/>
                  </a:cubicBezTo>
                  <a:cubicBezTo>
                    <a:pt x="634" y="274"/>
                    <a:pt x="634" y="260"/>
                    <a:pt x="619" y="231"/>
                  </a:cubicBezTo>
                  <a:cubicBezTo>
                    <a:pt x="605" y="174"/>
                    <a:pt x="576" y="130"/>
                    <a:pt x="547" y="87"/>
                  </a:cubicBezTo>
                  <a:cubicBezTo>
                    <a:pt x="519" y="73"/>
                    <a:pt x="490" y="58"/>
                    <a:pt x="475" y="30"/>
                  </a:cubicBezTo>
                  <a:cubicBezTo>
                    <a:pt x="418" y="15"/>
                    <a:pt x="375" y="1"/>
                    <a:pt x="3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42"/>
          <p:cNvSpPr txBox="1">
            <a:spLocks noGrp="1"/>
          </p:cNvSpPr>
          <p:nvPr>
            <p:ph type="title"/>
          </p:nvPr>
        </p:nvSpPr>
        <p:spPr>
          <a:xfrm>
            <a:off x="739050" y="85725"/>
            <a:ext cx="7757400" cy="86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a:t>Mapping the average smokers per state </a:t>
            </a:r>
            <a:endParaRPr sz="2800"/>
          </a:p>
        </p:txBody>
      </p:sp>
      <p:pic>
        <p:nvPicPr>
          <p:cNvPr id="557" name="Google Shape;557;p42"/>
          <p:cNvPicPr preferRelativeResize="0"/>
          <p:nvPr/>
        </p:nvPicPr>
        <p:blipFill>
          <a:blip r:embed="rId3">
            <a:alphaModFix/>
          </a:blip>
          <a:stretch>
            <a:fillRect/>
          </a:stretch>
        </p:blipFill>
        <p:spPr>
          <a:xfrm>
            <a:off x="1902025" y="856100"/>
            <a:ext cx="5011132" cy="38925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43"/>
          <p:cNvSpPr txBox="1">
            <a:spLocks noGrp="1"/>
          </p:cNvSpPr>
          <p:nvPr>
            <p:ph type="body" idx="1"/>
          </p:nvPr>
        </p:nvSpPr>
        <p:spPr>
          <a:xfrm>
            <a:off x="809550" y="1358675"/>
            <a:ext cx="7658100" cy="3204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a:latin typeface="Arial"/>
                <a:ea typeface="Arial"/>
                <a:cs typeface="Arial"/>
                <a:sym typeface="Arial"/>
              </a:rPr>
              <a:t>Comparison of cost by age for Expensive and Normal People</a:t>
            </a:r>
            <a:endParaRPr>
              <a:latin typeface="Arial"/>
              <a:ea typeface="Arial"/>
              <a:cs typeface="Arial"/>
              <a:sym typeface="Arial"/>
            </a:endParaRPr>
          </a:p>
        </p:txBody>
      </p:sp>
      <p:sp>
        <p:nvSpPr>
          <p:cNvPr id="563" name="Google Shape;563;p43"/>
          <p:cNvSpPr txBox="1">
            <a:spLocks noGrp="1"/>
          </p:cNvSpPr>
          <p:nvPr>
            <p:ph type="title"/>
          </p:nvPr>
        </p:nvSpPr>
        <p:spPr>
          <a:xfrm>
            <a:off x="720000" y="38985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Boxplot for Healthcare Cost by age</a:t>
            </a:r>
            <a:endParaRPr/>
          </a:p>
        </p:txBody>
      </p:sp>
      <p:pic>
        <p:nvPicPr>
          <p:cNvPr id="564" name="Google Shape;564;p43"/>
          <p:cNvPicPr preferRelativeResize="0"/>
          <p:nvPr/>
        </p:nvPicPr>
        <p:blipFill>
          <a:blip r:embed="rId3">
            <a:alphaModFix/>
          </a:blip>
          <a:stretch>
            <a:fillRect/>
          </a:stretch>
        </p:blipFill>
        <p:spPr>
          <a:xfrm>
            <a:off x="1816151" y="1412350"/>
            <a:ext cx="4903425" cy="3049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Boxplot for Healthcare Cost by BMI</a:t>
            </a:r>
            <a:endParaRPr/>
          </a:p>
          <a:p>
            <a:pPr marL="0" lvl="0" indent="0" algn="ctr" rtl="0">
              <a:spcBef>
                <a:spcPts val="0"/>
              </a:spcBef>
              <a:spcAft>
                <a:spcPts val="0"/>
              </a:spcAft>
              <a:buNone/>
            </a:pPr>
            <a:endParaRPr/>
          </a:p>
        </p:txBody>
      </p:sp>
      <p:pic>
        <p:nvPicPr>
          <p:cNvPr id="570" name="Google Shape;570;p44"/>
          <p:cNvPicPr preferRelativeResize="0"/>
          <p:nvPr/>
        </p:nvPicPr>
        <p:blipFill>
          <a:blip r:embed="rId3">
            <a:alphaModFix/>
          </a:blip>
          <a:stretch>
            <a:fillRect/>
          </a:stretch>
        </p:blipFill>
        <p:spPr>
          <a:xfrm>
            <a:off x="239575" y="1574000"/>
            <a:ext cx="4036100" cy="2361925"/>
          </a:xfrm>
          <a:prstGeom prst="rect">
            <a:avLst/>
          </a:prstGeom>
          <a:noFill/>
          <a:ln>
            <a:noFill/>
          </a:ln>
        </p:spPr>
      </p:pic>
      <p:sp>
        <p:nvSpPr>
          <p:cNvPr id="571" name="Google Shape;571;p44"/>
          <p:cNvSpPr txBox="1">
            <a:spLocks noGrp="1"/>
          </p:cNvSpPr>
          <p:nvPr>
            <p:ph type="body" idx="1"/>
          </p:nvPr>
        </p:nvSpPr>
        <p:spPr>
          <a:xfrm>
            <a:off x="809550" y="1358675"/>
            <a:ext cx="7658100" cy="3204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a:latin typeface="Arial"/>
                <a:ea typeface="Arial"/>
                <a:cs typeface="Arial"/>
                <a:sym typeface="Arial"/>
              </a:rPr>
              <a:t>Comparison of cost by bmi for Expensive, Inexpensive and Normal People</a:t>
            </a:r>
            <a:endParaRPr>
              <a:latin typeface="Arial"/>
              <a:ea typeface="Arial"/>
              <a:cs typeface="Arial"/>
              <a:sym typeface="Arial"/>
            </a:endParaRPr>
          </a:p>
        </p:txBody>
      </p:sp>
      <p:pic>
        <p:nvPicPr>
          <p:cNvPr id="572" name="Google Shape;572;p44"/>
          <p:cNvPicPr preferRelativeResize="0"/>
          <p:nvPr/>
        </p:nvPicPr>
        <p:blipFill>
          <a:blip r:embed="rId4">
            <a:alphaModFix/>
          </a:blip>
          <a:stretch>
            <a:fillRect/>
          </a:stretch>
        </p:blipFill>
        <p:spPr>
          <a:xfrm>
            <a:off x="4387900" y="1778775"/>
            <a:ext cx="3752326" cy="19523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45"/>
          <p:cNvSpPr txBox="1">
            <a:spLocks noGrp="1"/>
          </p:cNvSpPr>
          <p:nvPr>
            <p:ph type="body" idx="1"/>
          </p:nvPr>
        </p:nvSpPr>
        <p:spPr>
          <a:xfrm>
            <a:off x="662850" y="1136625"/>
            <a:ext cx="8281200" cy="6066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n">
                <a:latin typeface="Arial"/>
                <a:ea typeface="Arial"/>
                <a:cs typeface="Arial"/>
                <a:sym typeface="Arial"/>
              </a:rPr>
              <a:t>From the below scatterplot for Age Vs Cost, we can observe that the scatterplot is populated highly from 0 to 12000 USD from 0 to 65 years old.</a:t>
            </a:r>
            <a:endParaRPr>
              <a:latin typeface="Arial"/>
              <a:ea typeface="Arial"/>
              <a:cs typeface="Arial"/>
              <a:sym typeface="Arial"/>
            </a:endParaRPr>
          </a:p>
        </p:txBody>
      </p:sp>
      <p:sp>
        <p:nvSpPr>
          <p:cNvPr id="578" name="Google Shape;578;p45"/>
          <p:cNvSpPr txBox="1">
            <a:spLocks noGrp="1"/>
          </p:cNvSpPr>
          <p:nvPr>
            <p:ph type="title"/>
          </p:nvPr>
        </p:nvSpPr>
        <p:spPr>
          <a:xfrm>
            <a:off x="662850" y="111375"/>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Scatterplot for Age VS Cost</a:t>
            </a:r>
            <a:endParaRPr/>
          </a:p>
        </p:txBody>
      </p:sp>
      <p:pic>
        <p:nvPicPr>
          <p:cNvPr id="579" name="Google Shape;579;p45"/>
          <p:cNvPicPr preferRelativeResize="0"/>
          <p:nvPr/>
        </p:nvPicPr>
        <p:blipFill rotWithShape="1">
          <a:blip r:embed="rId3">
            <a:alphaModFix/>
          </a:blip>
          <a:srcRect l="1056" t="15203" r="22361"/>
          <a:stretch/>
        </p:blipFill>
        <p:spPr>
          <a:xfrm>
            <a:off x="1570450" y="1349125"/>
            <a:ext cx="5312151" cy="3247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46"/>
          <p:cNvSpPr txBox="1">
            <a:spLocks noGrp="1"/>
          </p:cNvSpPr>
          <p:nvPr>
            <p:ph type="body" idx="1"/>
          </p:nvPr>
        </p:nvSpPr>
        <p:spPr>
          <a:xfrm>
            <a:off x="1110525" y="1129200"/>
            <a:ext cx="7204800" cy="5070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n">
                <a:latin typeface="Arial"/>
                <a:ea typeface="Arial"/>
                <a:cs typeface="Arial"/>
                <a:sym typeface="Arial"/>
              </a:rPr>
              <a:t>From the below Scatterplot for BMI vs COST, we can observe that the frequency of the graph is highly populated from 20 to 35 bmi and 0 to 10000 USD</a:t>
            </a:r>
            <a:endParaRPr>
              <a:latin typeface="Arial"/>
              <a:ea typeface="Arial"/>
              <a:cs typeface="Arial"/>
              <a:sym typeface="Arial"/>
            </a:endParaRPr>
          </a:p>
        </p:txBody>
      </p:sp>
      <p:sp>
        <p:nvSpPr>
          <p:cNvPr id="585" name="Google Shape;585;p46"/>
          <p:cNvSpPr txBox="1">
            <a:spLocks noGrp="1"/>
          </p:cNvSpPr>
          <p:nvPr>
            <p:ph type="title"/>
          </p:nvPr>
        </p:nvSpPr>
        <p:spPr>
          <a:xfrm>
            <a:off x="720000" y="111375"/>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Scatterplot for BMI vs COST</a:t>
            </a:r>
            <a:endParaRPr/>
          </a:p>
        </p:txBody>
      </p:sp>
      <p:pic>
        <p:nvPicPr>
          <p:cNvPr id="586" name="Google Shape;586;p46"/>
          <p:cNvPicPr preferRelativeResize="0"/>
          <p:nvPr/>
        </p:nvPicPr>
        <p:blipFill rotWithShape="1">
          <a:blip r:embed="rId3">
            <a:alphaModFix/>
          </a:blip>
          <a:srcRect t="14915" r="18804"/>
          <a:stretch/>
        </p:blipFill>
        <p:spPr>
          <a:xfrm>
            <a:off x="1753650" y="1212100"/>
            <a:ext cx="5339750" cy="33588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47"/>
          <p:cNvSpPr txBox="1">
            <a:spLocks noGrp="1"/>
          </p:cNvSpPr>
          <p:nvPr>
            <p:ph type="body" idx="1"/>
          </p:nvPr>
        </p:nvSpPr>
        <p:spPr>
          <a:xfrm>
            <a:off x="529500" y="508150"/>
            <a:ext cx="8424000" cy="6540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n">
                <a:latin typeface="Arial"/>
                <a:ea typeface="Arial"/>
                <a:cs typeface="Arial"/>
                <a:sym typeface="Arial"/>
              </a:rPr>
              <a:t>From the below bar plot, we can observe that number of expensive people count is around 1980</a:t>
            </a:r>
            <a:endParaRPr>
              <a:latin typeface="Arial"/>
              <a:ea typeface="Arial"/>
              <a:cs typeface="Arial"/>
              <a:sym typeface="Arial"/>
            </a:endParaRPr>
          </a:p>
        </p:txBody>
      </p:sp>
      <p:sp>
        <p:nvSpPr>
          <p:cNvPr id="592" name="Google Shape;592;p47"/>
          <p:cNvSpPr txBox="1">
            <a:spLocks noGrp="1"/>
          </p:cNvSpPr>
          <p:nvPr>
            <p:ph type="title"/>
          </p:nvPr>
        </p:nvSpPr>
        <p:spPr>
          <a:xfrm>
            <a:off x="720000" y="92325"/>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Barplot for expensive count</a:t>
            </a:r>
            <a:endParaRPr/>
          </a:p>
        </p:txBody>
      </p:sp>
      <p:pic>
        <p:nvPicPr>
          <p:cNvPr id="593" name="Google Shape;593;p47"/>
          <p:cNvPicPr preferRelativeResize="0"/>
          <p:nvPr/>
        </p:nvPicPr>
        <p:blipFill rotWithShape="1">
          <a:blip r:embed="rId3">
            <a:alphaModFix/>
          </a:blip>
          <a:srcRect t="15547" r="1574"/>
          <a:stretch/>
        </p:blipFill>
        <p:spPr>
          <a:xfrm>
            <a:off x="1213175" y="1162150"/>
            <a:ext cx="6540176" cy="33623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grpSp>
        <p:nvGrpSpPr>
          <p:cNvPr id="598" name="Google Shape;598;p48"/>
          <p:cNvGrpSpPr/>
          <p:nvPr/>
        </p:nvGrpSpPr>
        <p:grpSpPr>
          <a:xfrm>
            <a:off x="302" y="5"/>
            <a:ext cx="9144078" cy="5143579"/>
            <a:chOff x="2772125" y="289957"/>
            <a:chExt cx="3893582" cy="4990859"/>
          </a:xfrm>
        </p:grpSpPr>
        <p:grpSp>
          <p:nvGrpSpPr>
            <p:cNvPr id="599" name="Google Shape;599;p48"/>
            <p:cNvGrpSpPr/>
            <p:nvPr/>
          </p:nvGrpSpPr>
          <p:grpSpPr>
            <a:xfrm>
              <a:off x="2772125" y="289957"/>
              <a:ext cx="3489773" cy="4321192"/>
              <a:chOff x="2772125" y="289957"/>
              <a:chExt cx="3489773" cy="4321192"/>
            </a:xfrm>
          </p:grpSpPr>
          <p:grpSp>
            <p:nvGrpSpPr>
              <p:cNvPr id="600" name="Google Shape;600;p48"/>
              <p:cNvGrpSpPr/>
              <p:nvPr/>
            </p:nvGrpSpPr>
            <p:grpSpPr>
              <a:xfrm>
                <a:off x="2772125" y="664600"/>
                <a:ext cx="3489773" cy="3946549"/>
                <a:chOff x="2772125" y="664600"/>
                <a:chExt cx="3489773" cy="3946549"/>
              </a:xfrm>
            </p:grpSpPr>
            <p:sp>
              <p:nvSpPr>
                <p:cNvPr id="601" name="Google Shape;601;p48"/>
                <p:cNvSpPr/>
                <p:nvPr/>
              </p:nvSpPr>
              <p:spPr>
                <a:xfrm>
                  <a:off x="2772125" y="664600"/>
                  <a:ext cx="3489773" cy="3946549"/>
                </a:xfrm>
                <a:custGeom>
                  <a:avLst/>
                  <a:gdLst/>
                  <a:ahLst/>
                  <a:cxnLst/>
                  <a:rect l="l" t="t" r="r" b="b"/>
                  <a:pathLst>
                    <a:path w="140816" h="180827" extrusionOk="0">
                      <a:moveTo>
                        <a:pt x="1790" y="0"/>
                      </a:moveTo>
                      <a:cubicBezTo>
                        <a:pt x="778" y="0"/>
                        <a:pt x="0" y="856"/>
                        <a:pt x="0" y="1868"/>
                      </a:cubicBezTo>
                      <a:lnTo>
                        <a:pt x="0" y="179036"/>
                      </a:lnTo>
                      <a:cubicBezTo>
                        <a:pt x="0" y="180048"/>
                        <a:pt x="778" y="180826"/>
                        <a:pt x="1790" y="180826"/>
                      </a:cubicBezTo>
                      <a:lnTo>
                        <a:pt x="139025" y="180826"/>
                      </a:lnTo>
                      <a:cubicBezTo>
                        <a:pt x="140037" y="180826"/>
                        <a:pt x="140816" y="180048"/>
                        <a:pt x="140816" y="179036"/>
                      </a:cubicBezTo>
                      <a:lnTo>
                        <a:pt x="140816" y="1868"/>
                      </a:lnTo>
                      <a:cubicBezTo>
                        <a:pt x="140816" y="856"/>
                        <a:pt x="140037" y="0"/>
                        <a:pt x="139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8"/>
                <p:cNvSpPr/>
                <p:nvPr/>
              </p:nvSpPr>
              <p:spPr>
                <a:xfrm>
                  <a:off x="3042180" y="914319"/>
                  <a:ext cx="2949638" cy="3448787"/>
                </a:xfrm>
                <a:custGeom>
                  <a:avLst/>
                  <a:gdLst/>
                  <a:ahLst/>
                  <a:cxnLst/>
                  <a:rect l="l" t="t" r="r" b="b"/>
                  <a:pathLst>
                    <a:path w="119021" h="158020" extrusionOk="0">
                      <a:moveTo>
                        <a:pt x="1" y="1"/>
                      </a:moveTo>
                      <a:lnTo>
                        <a:pt x="1" y="158020"/>
                      </a:lnTo>
                      <a:lnTo>
                        <a:pt x="119021" y="158020"/>
                      </a:lnTo>
                      <a:lnTo>
                        <a:pt x="1190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48"/>
              <p:cNvSpPr/>
              <p:nvPr/>
            </p:nvSpPr>
            <p:spPr>
              <a:xfrm>
                <a:off x="3746327" y="289957"/>
                <a:ext cx="1541372" cy="488067"/>
              </a:xfrm>
              <a:custGeom>
                <a:avLst/>
                <a:gdLst/>
                <a:ahLst/>
                <a:cxnLst/>
                <a:rect l="l" t="t" r="r" b="b"/>
                <a:pathLst>
                  <a:path w="62196" h="19694" extrusionOk="0">
                    <a:moveTo>
                      <a:pt x="31115" y="3929"/>
                    </a:moveTo>
                    <a:cubicBezTo>
                      <a:pt x="33197" y="3929"/>
                      <a:pt x="35185" y="5547"/>
                      <a:pt x="35185" y="8018"/>
                    </a:cubicBezTo>
                    <a:cubicBezTo>
                      <a:pt x="35185" y="10275"/>
                      <a:pt x="33394" y="12143"/>
                      <a:pt x="31137" y="12143"/>
                    </a:cubicBezTo>
                    <a:cubicBezTo>
                      <a:pt x="27478" y="12143"/>
                      <a:pt x="25610" y="7706"/>
                      <a:pt x="28257" y="5138"/>
                    </a:cubicBezTo>
                    <a:cubicBezTo>
                      <a:pt x="29091" y="4303"/>
                      <a:pt x="30114" y="3929"/>
                      <a:pt x="31115" y="3929"/>
                    </a:cubicBezTo>
                    <a:close/>
                    <a:moveTo>
                      <a:pt x="31137" y="0"/>
                    </a:moveTo>
                    <a:cubicBezTo>
                      <a:pt x="26544" y="0"/>
                      <a:pt x="22808" y="3736"/>
                      <a:pt x="22808" y="8329"/>
                    </a:cubicBezTo>
                    <a:cubicBezTo>
                      <a:pt x="22808" y="8796"/>
                      <a:pt x="22808" y="9185"/>
                      <a:pt x="22886" y="9652"/>
                    </a:cubicBezTo>
                    <a:lnTo>
                      <a:pt x="1557" y="9652"/>
                    </a:lnTo>
                    <a:cubicBezTo>
                      <a:pt x="701" y="9652"/>
                      <a:pt x="0" y="10353"/>
                      <a:pt x="0" y="11209"/>
                    </a:cubicBezTo>
                    <a:lnTo>
                      <a:pt x="0" y="18059"/>
                    </a:lnTo>
                    <a:cubicBezTo>
                      <a:pt x="0" y="18916"/>
                      <a:pt x="701" y="19616"/>
                      <a:pt x="1557" y="19694"/>
                    </a:cubicBezTo>
                    <a:lnTo>
                      <a:pt x="60639" y="19694"/>
                    </a:lnTo>
                    <a:cubicBezTo>
                      <a:pt x="61495" y="19616"/>
                      <a:pt x="62196" y="18916"/>
                      <a:pt x="62196" y="18059"/>
                    </a:cubicBezTo>
                    <a:lnTo>
                      <a:pt x="62196" y="11209"/>
                    </a:lnTo>
                    <a:cubicBezTo>
                      <a:pt x="62196" y="10353"/>
                      <a:pt x="61495" y="9652"/>
                      <a:pt x="60639" y="9652"/>
                    </a:cubicBezTo>
                    <a:lnTo>
                      <a:pt x="39310" y="9652"/>
                    </a:lnTo>
                    <a:cubicBezTo>
                      <a:pt x="39388" y="9185"/>
                      <a:pt x="39388" y="8796"/>
                      <a:pt x="39466" y="8329"/>
                    </a:cubicBezTo>
                    <a:cubicBezTo>
                      <a:pt x="39466" y="3736"/>
                      <a:pt x="35729" y="0"/>
                      <a:pt x="311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 name="Google Shape;604;p48"/>
            <p:cNvGrpSpPr/>
            <p:nvPr/>
          </p:nvGrpSpPr>
          <p:grpSpPr>
            <a:xfrm>
              <a:off x="4612307" y="3076644"/>
              <a:ext cx="2053401" cy="2204172"/>
              <a:chOff x="4612307" y="3076644"/>
              <a:chExt cx="2053401" cy="2204172"/>
            </a:xfrm>
          </p:grpSpPr>
          <p:sp>
            <p:nvSpPr>
              <p:cNvPr id="605" name="Google Shape;605;p48"/>
              <p:cNvSpPr/>
              <p:nvPr/>
            </p:nvSpPr>
            <p:spPr>
              <a:xfrm rot="1751529">
                <a:off x="5034588" y="3186841"/>
                <a:ext cx="968457" cy="1983779"/>
              </a:xfrm>
              <a:custGeom>
                <a:avLst/>
                <a:gdLst/>
                <a:ahLst/>
                <a:cxnLst/>
                <a:rect l="l" t="t" r="r" b="b"/>
                <a:pathLst>
                  <a:path w="39078" h="80047" extrusionOk="0">
                    <a:moveTo>
                      <a:pt x="33799" y="1"/>
                    </a:moveTo>
                    <a:cubicBezTo>
                      <a:pt x="33120" y="1"/>
                      <a:pt x="32467" y="383"/>
                      <a:pt x="32227" y="1041"/>
                    </a:cubicBezTo>
                    <a:lnTo>
                      <a:pt x="312" y="76314"/>
                    </a:lnTo>
                    <a:cubicBezTo>
                      <a:pt x="1" y="77093"/>
                      <a:pt x="390" y="78105"/>
                      <a:pt x="1246" y="78494"/>
                    </a:cubicBezTo>
                    <a:lnTo>
                      <a:pt x="4671" y="79895"/>
                    </a:lnTo>
                    <a:cubicBezTo>
                      <a:pt x="4897" y="79998"/>
                      <a:pt x="5129" y="80046"/>
                      <a:pt x="5354" y="80046"/>
                    </a:cubicBezTo>
                    <a:cubicBezTo>
                      <a:pt x="5983" y="80046"/>
                      <a:pt x="6564" y="79669"/>
                      <a:pt x="6851" y="79039"/>
                    </a:cubicBezTo>
                    <a:lnTo>
                      <a:pt x="38688" y="3766"/>
                    </a:lnTo>
                    <a:cubicBezTo>
                      <a:pt x="39077" y="2910"/>
                      <a:pt x="38688" y="1976"/>
                      <a:pt x="37832" y="1586"/>
                    </a:cubicBezTo>
                    <a:lnTo>
                      <a:pt x="34407" y="107"/>
                    </a:lnTo>
                    <a:cubicBezTo>
                      <a:pt x="34209" y="35"/>
                      <a:pt x="34003" y="1"/>
                      <a:pt x="337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8"/>
              <p:cNvSpPr/>
              <p:nvPr/>
            </p:nvSpPr>
            <p:spPr>
              <a:xfrm rot="1751529">
                <a:off x="6020815" y="3222050"/>
                <a:ext cx="490028" cy="762637"/>
              </a:xfrm>
              <a:custGeom>
                <a:avLst/>
                <a:gdLst/>
                <a:ahLst/>
                <a:cxnLst/>
                <a:rect l="l" t="t" r="r" b="b"/>
                <a:pathLst>
                  <a:path w="19773" h="30773" extrusionOk="0">
                    <a:moveTo>
                      <a:pt x="12539" y="1"/>
                    </a:moveTo>
                    <a:cubicBezTo>
                      <a:pt x="11892" y="1"/>
                      <a:pt x="11284" y="378"/>
                      <a:pt x="11054" y="1008"/>
                    </a:cubicBezTo>
                    <a:lnTo>
                      <a:pt x="390" y="26229"/>
                    </a:lnTo>
                    <a:cubicBezTo>
                      <a:pt x="1" y="27085"/>
                      <a:pt x="390" y="28019"/>
                      <a:pt x="1246" y="28408"/>
                    </a:cubicBezTo>
                    <a:lnTo>
                      <a:pt x="6617" y="30666"/>
                    </a:lnTo>
                    <a:cubicBezTo>
                      <a:pt x="6797" y="30738"/>
                      <a:pt x="6990" y="30772"/>
                      <a:pt x="7183" y="30772"/>
                    </a:cubicBezTo>
                    <a:cubicBezTo>
                      <a:pt x="7826" y="30772"/>
                      <a:pt x="8480" y="30390"/>
                      <a:pt x="8719" y="29732"/>
                    </a:cubicBezTo>
                    <a:lnTo>
                      <a:pt x="19383" y="4589"/>
                    </a:lnTo>
                    <a:cubicBezTo>
                      <a:pt x="19773" y="3732"/>
                      <a:pt x="19383" y="2721"/>
                      <a:pt x="18527" y="2409"/>
                    </a:cubicBezTo>
                    <a:lnTo>
                      <a:pt x="13234" y="152"/>
                    </a:lnTo>
                    <a:cubicBezTo>
                      <a:pt x="13008" y="49"/>
                      <a:pt x="12771" y="1"/>
                      <a:pt x="125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 name="Google Shape;607;p48"/>
            <p:cNvSpPr/>
            <p:nvPr/>
          </p:nvSpPr>
          <p:spPr>
            <a:xfrm>
              <a:off x="5050407" y="1130631"/>
              <a:ext cx="478426" cy="478426"/>
            </a:xfrm>
            <a:custGeom>
              <a:avLst/>
              <a:gdLst/>
              <a:ahLst/>
              <a:cxnLst/>
              <a:rect l="l" t="t" r="r" b="b"/>
              <a:pathLst>
                <a:path w="19305" h="19305" extrusionOk="0">
                  <a:moveTo>
                    <a:pt x="7551" y="0"/>
                  </a:moveTo>
                  <a:cubicBezTo>
                    <a:pt x="7084" y="0"/>
                    <a:pt x="6694" y="311"/>
                    <a:pt x="6694" y="778"/>
                  </a:cubicBezTo>
                  <a:lnTo>
                    <a:pt x="6694" y="6694"/>
                  </a:lnTo>
                  <a:lnTo>
                    <a:pt x="778" y="6694"/>
                  </a:lnTo>
                  <a:cubicBezTo>
                    <a:pt x="389" y="6694"/>
                    <a:pt x="0" y="7084"/>
                    <a:pt x="0" y="7551"/>
                  </a:cubicBezTo>
                  <a:lnTo>
                    <a:pt x="0" y="11754"/>
                  </a:lnTo>
                  <a:cubicBezTo>
                    <a:pt x="0" y="12221"/>
                    <a:pt x="389" y="12533"/>
                    <a:pt x="778" y="12533"/>
                  </a:cubicBezTo>
                  <a:lnTo>
                    <a:pt x="6694" y="12533"/>
                  </a:lnTo>
                  <a:lnTo>
                    <a:pt x="6694" y="18449"/>
                  </a:lnTo>
                  <a:cubicBezTo>
                    <a:pt x="6694" y="18916"/>
                    <a:pt x="7084" y="19305"/>
                    <a:pt x="7551" y="19305"/>
                  </a:cubicBezTo>
                  <a:lnTo>
                    <a:pt x="11754" y="19305"/>
                  </a:lnTo>
                  <a:cubicBezTo>
                    <a:pt x="12221" y="19305"/>
                    <a:pt x="12533" y="18916"/>
                    <a:pt x="12533" y="18449"/>
                  </a:cubicBezTo>
                  <a:lnTo>
                    <a:pt x="12533" y="12533"/>
                  </a:lnTo>
                  <a:lnTo>
                    <a:pt x="18449" y="12533"/>
                  </a:lnTo>
                  <a:cubicBezTo>
                    <a:pt x="18916" y="12533"/>
                    <a:pt x="19305" y="12221"/>
                    <a:pt x="19305" y="11754"/>
                  </a:cubicBezTo>
                  <a:lnTo>
                    <a:pt x="19305" y="7551"/>
                  </a:lnTo>
                  <a:cubicBezTo>
                    <a:pt x="19305" y="7084"/>
                    <a:pt x="18916" y="6694"/>
                    <a:pt x="18449" y="6694"/>
                  </a:cubicBezTo>
                  <a:lnTo>
                    <a:pt x="12610" y="6694"/>
                  </a:lnTo>
                  <a:lnTo>
                    <a:pt x="12610" y="778"/>
                  </a:lnTo>
                  <a:cubicBezTo>
                    <a:pt x="12533" y="389"/>
                    <a:pt x="12221" y="0"/>
                    <a:pt x="1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 name="Google Shape;608;p48"/>
          <p:cNvSpPr txBox="1">
            <a:spLocks noGrp="1"/>
          </p:cNvSpPr>
          <p:nvPr>
            <p:ph type="title"/>
          </p:nvPr>
        </p:nvSpPr>
        <p:spPr>
          <a:xfrm>
            <a:off x="2956725" y="604702"/>
            <a:ext cx="2425500" cy="59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Shiny App</a:t>
            </a:r>
            <a:endParaRPr/>
          </a:p>
        </p:txBody>
      </p:sp>
      <p:pic>
        <p:nvPicPr>
          <p:cNvPr id="609" name="Google Shape;609;p48"/>
          <p:cNvPicPr preferRelativeResize="0"/>
          <p:nvPr/>
        </p:nvPicPr>
        <p:blipFill>
          <a:blip r:embed="rId3">
            <a:alphaModFix/>
          </a:blip>
          <a:stretch>
            <a:fillRect/>
          </a:stretch>
        </p:blipFill>
        <p:spPr>
          <a:xfrm>
            <a:off x="38338" y="1112937"/>
            <a:ext cx="4521600" cy="3929326"/>
          </a:xfrm>
          <a:prstGeom prst="rect">
            <a:avLst/>
          </a:prstGeom>
          <a:noFill/>
          <a:ln>
            <a:noFill/>
          </a:ln>
        </p:spPr>
      </p:pic>
      <p:pic>
        <p:nvPicPr>
          <p:cNvPr id="610" name="Google Shape;610;p48"/>
          <p:cNvPicPr preferRelativeResize="0"/>
          <p:nvPr/>
        </p:nvPicPr>
        <p:blipFill>
          <a:blip r:embed="rId4">
            <a:alphaModFix/>
          </a:blip>
          <a:stretch>
            <a:fillRect/>
          </a:stretch>
        </p:blipFill>
        <p:spPr>
          <a:xfrm>
            <a:off x="4450700" y="1143000"/>
            <a:ext cx="4521600" cy="4000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49"/>
          <p:cNvSpPr/>
          <p:nvPr/>
        </p:nvSpPr>
        <p:spPr>
          <a:xfrm>
            <a:off x="1666138" y="1099825"/>
            <a:ext cx="791400" cy="791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9"/>
          <p:cNvSpPr/>
          <p:nvPr/>
        </p:nvSpPr>
        <p:spPr>
          <a:xfrm>
            <a:off x="1499788" y="1987613"/>
            <a:ext cx="791400" cy="791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9"/>
          <p:cNvSpPr/>
          <p:nvPr/>
        </p:nvSpPr>
        <p:spPr>
          <a:xfrm>
            <a:off x="1757416" y="2875413"/>
            <a:ext cx="791400" cy="791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9"/>
          <p:cNvSpPr/>
          <p:nvPr/>
        </p:nvSpPr>
        <p:spPr>
          <a:xfrm>
            <a:off x="2456916" y="3454486"/>
            <a:ext cx="791400" cy="791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49"/>
          <p:cNvGrpSpPr/>
          <p:nvPr/>
        </p:nvGrpSpPr>
        <p:grpSpPr>
          <a:xfrm>
            <a:off x="2489600" y="934706"/>
            <a:ext cx="2419225" cy="4892225"/>
            <a:chOff x="2489600" y="934706"/>
            <a:chExt cx="2419225" cy="4892225"/>
          </a:xfrm>
        </p:grpSpPr>
        <p:sp>
          <p:nvSpPr>
            <p:cNvPr id="620" name="Google Shape;620;p49"/>
            <p:cNvSpPr/>
            <p:nvPr/>
          </p:nvSpPr>
          <p:spPr>
            <a:xfrm>
              <a:off x="2489600" y="934706"/>
              <a:ext cx="2419225" cy="4892225"/>
            </a:xfrm>
            <a:custGeom>
              <a:avLst/>
              <a:gdLst/>
              <a:ahLst/>
              <a:cxnLst/>
              <a:rect l="l" t="t" r="r" b="b"/>
              <a:pathLst>
                <a:path w="96769" h="195689" extrusionOk="0">
                  <a:moveTo>
                    <a:pt x="48396" y="7631"/>
                  </a:moveTo>
                  <a:cubicBezTo>
                    <a:pt x="53453" y="7653"/>
                    <a:pt x="58488" y="8607"/>
                    <a:pt x="63190" y="10470"/>
                  </a:cubicBezTo>
                  <a:cubicBezTo>
                    <a:pt x="70731" y="13419"/>
                    <a:pt x="77229" y="18543"/>
                    <a:pt x="81842" y="25197"/>
                  </a:cubicBezTo>
                  <a:cubicBezTo>
                    <a:pt x="86589" y="31984"/>
                    <a:pt x="89139" y="40079"/>
                    <a:pt x="89117" y="48374"/>
                  </a:cubicBezTo>
                  <a:cubicBezTo>
                    <a:pt x="89117" y="70842"/>
                    <a:pt x="70864" y="89117"/>
                    <a:pt x="48396" y="89117"/>
                  </a:cubicBezTo>
                  <a:cubicBezTo>
                    <a:pt x="42341" y="89117"/>
                    <a:pt x="36353" y="87764"/>
                    <a:pt x="30897" y="85125"/>
                  </a:cubicBezTo>
                  <a:cubicBezTo>
                    <a:pt x="24065" y="81843"/>
                    <a:pt x="18254" y="76741"/>
                    <a:pt x="14129" y="70376"/>
                  </a:cubicBezTo>
                  <a:cubicBezTo>
                    <a:pt x="9893" y="63811"/>
                    <a:pt x="7653" y="56181"/>
                    <a:pt x="7653" y="48374"/>
                  </a:cubicBezTo>
                  <a:cubicBezTo>
                    <a:pt x="7653" y="25906"/>
                    <a:pt x="25928" y="7631"/>
                    <a:pt x="48396" y="7631"/>
                  </a:cubicBezTo>
                  <a:close/>
                  <a:moveTo>
                    <a:pt x="48396" y="1"/>
                  </a:moveTo>
                  <a:cubicBezTo>
                    <a:pt x="21714" y="1"/>
                    <a:pt x="1" y="21715"/>
                    <a:pt x="1" y="48374"/>
                  </a:cubicBezTo>
                  <a:cubicBezTo>
                    <a:pt x="1" y="67027"/>
                    <a:pt x="10980" y="84216"/>
                    <a:pt x="27969" y="92178"/>
                  </a:cubicBezTo>
                  <a:cubicBezTo>
                    <a:pt x="33115" y="94596"/>
                    <a:pt x="38637" y="96082"/>
                    <a:pt x="44293" y="96592"/>
                  </a:cubicBezTo>
                  <a:lnTo>
                    <a:pt x="45690" y="96703"/>
                  </a:lnTo>
                  <a:lnTo>
                    <a:pt x="45690" y="109256"/>
                  </a:lnTo>
                  <a:lnTo>
                    <a:pt x="43494" y="109256"/>
                  </a:lnTo>
                  <a:cubicBezTo>
                    <a:pt x="42363" y="109256"/>
                    <a:pt x="41454" y="110166"/>
                    <a:pt x="41454" y="111297"/>
                  </a:cubicBezTo>
                  <a:lnTo>
                    <a:pt x="41454" y="193648"/>
                  </a:lnTo>
                  <a:cubicBezTo>
                    <a:pt x="41454" y="194780"/>
                    <a:pt x="42363" y="195689"/>
                    <a:pt x="43494" y="195689"/>
                  </a:cubicBezTo>
                  <a:lnTo>
                    <a:pt x="53298" y="195689"/>
                  </a:lnTo>
                  <a:cubicBezTo>
                    <a:pt x="54407" y="195689"/>
                    <a:pt x="55338" y="194780"/>
                    <a:pt x="55338" y="193648"/>
                  </a:cubicBezTo>
                  <a:lnTo>
                    <a:pt x="55338" y="111297"/>
                  </a:lnTo>
                  <a:cubicBezTo>
                    <a:pt x="55338" y="110166"/>
                    <a:pt x="54407" y="109256"/>
                    <a:pt x="53298" y="109256"/>
                  </a:cubicBezTo>
                  <a:lnTo>
                    <a:pt x="51102" y="109256"/>
                  </a:lnTo>
                  <a:lnTo>
                    <a:pt x="51102" y="96703"/>
                  </a:lnTo>
                  <a:lnTo>
                    <a:pt x="52499" y="96592"/>
                  </a:lnTo>
                  <a:cubicBezTo>
                    <a:pt x="77318" y="94485"/>
                    <a:pt x="96769" y="73326"/>
                    <a:pt x="96769" y="48374"/>
                  </a:cubicBezTo>
                  <a:cubicBezTo>
                    <a:pt x="96769" y="28524"/>
                    <a:pt x="84814" y="10891"/>
                    <a:pt x="66317" y="3483"/>
                  </a:cubicBezTo>
                  <a:cubicBezTo>
                    <a:pt x="60617" y="1199"/>
                    <a:pt x="54540" y="1"/>
                    <a:pt x="4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9"/>
            <p:cNvSpPr/>
            <p:nvPr/>
          </p:nvSpPr>
          <p:spPr>
            <a:xfrm>
              <a:off x="3604125" y="3280731"/>
              <a:ext cx="187425" cy="429750"/>
            </a:xfrm>
            <a:custGeom>
              <a:avLst/>
              <a:gdLst/>
              <a:ahLst/>
              <a:cxnLst/>
              <a:rect l="l" t="t" r="r" b="b"/>
              <a:pathLst>
                <a:path w="7497" h="17190" extrusionOk="0">
                  <a:moveTo>
                    <a:pt x="0" y="1"/>
                  </a:moveTo>
                  <a:lnTo>
                    <a:pt x="0" y="17190"/>
                  </a:lnTo>
                  <a:lnTo>
                    <a:pt x="7497" y="17190"/>
                  </a:lnTo>
                  <a:lnTo>
                    <a:pt x="74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 name="Google Shape;622;p49"/>
          <p:cNvSpPr txBox="1">
            <a:spLocks noGrp="1"/>
          </p:cNvSpPr>
          <p:nvPr>
            <p:ph type="title"/>
          </p:nvPr>
        </p:nvSpPr>
        <p:spPr>
          <a:xfrm>
            <a:off x="4908825" y="42175"/>
            <a:ext cx="2838000" cy="69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500"/>
              <a:t>Recommendations</a:t>
            </a:r>
            <a:endParaRPr sz="2500"/>
          </a:p>
        </p:txBody>
      </p:sp>
      <p:sp>
        <p:nvSpPr>
          <p:cNvPr id="623" name="Google Shape;623;p49"/>
          <p:cNvSpPr txBox="1">
            <a:spLocks noGrp="1"/>
          </p:cNvSpPr>
          <p:nvPr>
            <p:ph type="subTitle" idx="1"/>
          </p:nvPr>
        </p:nvSpPr>
        <p:spPr>
          <a:xfrm>
            <a:off x="4940875" y="695625"/>
            <a:ext cx="3883800" cy="438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695D46"/>
                </a:solidFill>
                <a:latin typeface="Arial"/>
                <a:ea typeface="Arial"/>
                <a:cs typeface="Arial"/>
                <a:sym typeface="Arial"/>
              </a:rPr>
              <a:t>Based off of our analyses, we recommend three things to the HMO, with an emphasis on those who smoke. </a:t>
            </a:r>
            <a:endParaRPr sz="1200">
              <a:solidFill>
                <a:srgbClr val="695D46"/>
              </a:solidFill>
              <a:latin typeface="Arial"/>
              <a:ea typeface="Arial"/>
              <a:cs typeface="Arial"/>
              <a:sym typeface="Arial"/>
            </a:endParaRPr>
          </a:p>
          <a:p>
            <a:pPr marL="457200" lvl="0" indent="-304800" algn="l" rtl="0">
              <a:spcBef>
                <a:spcPts val="1200"/>
              </a:spcBef>
              <a:spcAft>
                <a:spcPts val="0"/>
              </a:spcAft>
              <a:buClr>
                <a:srgbClr val="695D46"/>
              </a:buClr>
              <a:buSzPts val="1200"/>
              <a:buFont typeface="Arial"/>
              <a:buChar char="➔"/>
            </a:pPr>
            <a:r>
              <a:rPr lang="en" sz="1200">
                <a:solidFill>
                  <a:srgbClr val="695D46"/>
                </a:solidFill>
                <a:latin typeface="Arial"/>
                <a:ea typeface="Arial"/>
                <a:cs typeface="Arial"/>
                <a:sym typeface="Arial"/>
              </a:rPr>
              <a:t>Smokers should pay higher premiums. Retrospective of age, charging smokers a greater premium would help offset the high cost of healthcare because healthcare expenditures are significantly higher for smokers than non-smokers.</a:t>
            </a:r>
            <a:endParaRPr sz="1200">
              <a:solidFill>
                <a:srgbClr val="695D46"/>
              </a:solidFill>
              <a:latin typeface="Arial"/>
              <a:ea typeface="Arial"/>
              <a:cs typeface="Arial"/>
              <a:sym typeface="Arial"/>
            </a:endParaRPr>
          </a:p>
          <a:p>
            <a:pPr marL="457200" lvl="0" indent="-304800" algn="l" rtl="0">
              <a:spcBef>
                <a:spcPts val="0"/>
              </a:spcBef>
              <a:spcAft>
                <a:spcPts val="0"/>
              </a:spcAft>
              <a:buClr>
                <a:srgbClr val="695D46"/>
              </a:buClr>
              <a:buSzPts val="1200"/>
              <a:buFont typeface="Arial"/>
              <a:buChar char="➔"/>
            </a:pPr>
            <a:r>
              <a:rPr lang="en" sz="1200">
                <a:solidFill>
                  <a:srgbClr val="695D46"/>
                </a:solidFill>
                <a:latin typeface="Arial"/>
                <a:ea typeface="Arial"/>
                <a:cs typeface="Arial"/>
                <a:sym typeface="Arial"/>
              </a:rPr>
              <a:t>The premium ought to be significantly higher if you smoke in New York. The only state where healthcare costs were significantly higher than in another state was New York.</a:t>
            </a:r>
            <a:endParaRPr sz="1200">
              <a:solidFill>
                <a:srgbClr val="695D46"/>
              </a:solidFill>
              <a:latin typeface="Arial"/>
              <a:ea typeface="Arial"/>
              <a:cs typeface="Arial"/>
              <a:sym typeface="Arial"/>
            </a:endParaRPr>
          </a:p>
          <a:p>
            <a:pPr marL="457200" lvl="0" indent="-304800" algn="l" rtl="0">
              <a:spcBef>
                <a:spcPts val="0"/>
              </a:spcBef>
              <a:spcAft>
                <a:spcPts val="0"/>
              </a:spcAft>
              <a:buClr>
                <a:srgbClr val="695D46"/>
              </a:buClr>
              <a:buSzPts val="1200"/>
              <a:buFont typeface="Arial"/>
              <a:buChar char="➔"/>
            </a:pPr>
            <a:r>
              <a:rPr lang="en" sz="1200">
                <a:solidFill>
                  <a:srgbClr val="695D46"/>
                </a:solidFill>
                <a:latin typeface="Arial"/>
                <a:ea typeface="Arial"/>
                <a:cs typeface="Arial"/>
                <a:sym typeface="Arial"/>
              </a:rPr>
              <a:t>We don't need to charge more for someone with a high BMI if we already charge older folks with higher premiums due to their age. This is so because aging affects BMI more so than smoking does.</a:t>
            </a:r>
            <a:endParaRPr sz="1200">
              <a:solidFill>
                <a:srgbClr val="695D46"/>
              </a:solidFill>
              <a:latin typeface="Arial"/>
              <a:ea typeface="Arial"/>
              <a:cs typeface="Arial"/>
              <a:sym typeface="Arial"/>
            </a:endParaRPr>
          </a:p>
          <a:p>
            <a:pPr marL="0" lvl="0" indent="0" algn="l" rtl="0">
              <a:spcBef>
                <a:spcPts val="1200"/>
              </a:spcBef>
              <a:spcAft>
                <a:spcPts val="1600"/>
              </a:spcAft>
              <a:buNone/>
            </a:pPr>
            <a:endParaRPr sz="1100"/>
          </a:p>
        </p:txBody>
      </p:sp>
      <p:grpSp>
        <p:nvGrpSpPr>
          <p:cNvPr id="624" name="Google Shape;624;p49"/>
          <p:cNvGrpSpPr/>
          <p:nvPr/>
        </p:nvGrpSpPr>
        <p:grpSpPr>
          <a:xfrm>
            <a:off x="2621535" y="3641144"/>
            <a:ext cx="462161" cy="462161"/>
            <a:chOff x="2494029" y="3641144"/>
            <a:chExt cx="462161" cy="462161"/>
          </a:xfrm>
        </p:grpSpPr>
        <p:sp>
          <p:nvSpPr>
            <p:cNvPr id="625" name="Google Shape;625;p49"/>
            <p:cNvSpPr/>
            <p:nvPr/>
          </p:nvSpPr>
          <p:spPr>
            <a:xfrm>
              <a:off x="2650369" y="3715564"/>
              <a:ext cx="149449" cy="218517"/>
            </a:xfrm>
            <a:custGeom>
              <a:avLst/>
              <a:gdLst/>
              <a:ahLst/>
              <a:cxnLst/>
              <a:rect l="l" t="t" r="r" b="b"/>
              <a:pathLst>
                <a:path w="4663" h="6818" extrusionOk="0">
                  <a:moveTo>
                    <a:pt x="1" y="1"/>
                  </a:moveTo>
                  <a:lnTo>
                    <a:pt x="486" y="1304"/>
                  </a:lnTo>
                  <a:cubicBezTo>
                    <a:pt x="636" y="1671"/>
                    <a:pt x="703" y="2056"/>
                    <a:pt x="703" y="2457"/>
                  </a:cubicBezTo>
                  <a:lnTo>
                    <a:pt x="703" y="2490"/>
                  </a:lnTo>
                  <a:cubicBezTo>
                    <a:pt x="703" y="3275"/>
                    <a:pt x="987" y="4044"/>
                    <a:pt x="1521" y="4646"/>
                  </a:cubicBezTo>
                  <a:cubicBezTo>
                    <a:pt x="2039" y="5247"/>
                    <a:pt x="2323" y="6016"/>
                    <a:pt x="2323" y="6818"/>
                  </a:cubicBezTo>
                  <a:cubicBezTo>
                    <a:pt x="2340" y="6016"/>
                    <a:pt x="2624" y="5247"/>
                    <a:pt x="3142" y="4646"/>
                  </a:cubicBezTo>
                  <a:cubicBezTo>
                    <a:pt x="3677" y="4044"/>
                    <a:pt x="3961" y="3275"/>
                    <a:pt x="3961" y="2490"/>
                  </a:cubicBezTo>
                  <a:lnTo>
                    <a:pt x="3961" y="2457"/>
                  </a:lnTo>
                  <a:cubicBezTo>
                    <a:pt x="3961" y="2056"/>
                    <a:pt x="4028" y="1671"/>
                    <a:pt x="4161" y="1304"/>
                  </a:cubicBezTo>
                  <a:lnTo>
                    <a:pt x="46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9"/>
            <p:cNvSpPr/>
            <p:nvPr/>
          </p:nvSpPr>
          <p:spPr>
            <a:xfrm>
              <a:off x="2494029" y="3641144"/>
              <a:ext cx="462161" cy="462161"/>
            </a:xfrm>
            <a:custGeom>
              <a:avLst/>
              <a:gdLst/>
              <a:ahLst/>
              <a:cxnLst/>
              <a:rect l="l" t="t" r="r" b="b"/>
              <a:pathLst>
                <a:path w="14420" h="14420" extrusionOk="0">
                  <a:moveTo>
                    <a:pt x="2161" y="2088"/>
                  </a:moveTo>
                  <a:cubicBezTo>
                    <a:pt x="2345" y="2088"/>
                    <a:pt x="2534" y="2155"/>
                    <a:pt x="2690" y="2306"/>
                  </a:cubicBezTo>
                  <a:lnTo>
                    <a:pt x="3308" y="2941"/>
                  </a:lnTo>
                  <a:lnTo>
                    <a:pt x="3609" y="3342"/>
                  </a:lnTo>
                  <a:cubicBezTo>
                    <a:pt x="4127" y="4094"/>
                    <a:pt x="4428" y="4979"/>
                    <a:pt x="4411" y="5898"/>
                  </a:cubicBezTo>
                  <a:cubicBezTo>
                    <a:pt x="4411" y="6166"/>
                    <a:pt x="4445" y="6433"/>
                    <a:pt x="4495" y="6700"/>
                  </a:cubicBezTo>
                  <a:cubicBezTo>
                    <a:pt x="4094" y="6617"/>
                    <a:pt x="3726" y="6433"/>
                    <a:pt x="3425" y="6149"/>
                  </a:cubicBezTo>
                  <a:cubicBezTo>
                    <a:pt x="4060" y="5798"/>
                    <a:pt x="4144" y="4912"/>
                    <a:pt x="3576" y="4461"/>
                  </a:cubicBezTo>
                  <a:lnTo>
                    <a:pt x="2991" y="3993"/>
                  </a:lnTo>
                  <a:cubicBezTo>
                    <a:pt x="2757" y="3810"/>
                    <a:pt x="2490" y="3709"/>
                    <a:pt x="2206" y="3709"/>
                  </a:cubicBezTo>
                  <a:cubicBezTo>
                    <a:pt x="1754" y="3709"/>
                    <a:pt x="1404" y="3358"/>
                    <a:pt x="1404" y="2924"/>
                  </a:cubicBezTo>
                  <a:lnTo>
                    <a:pt x="1404" y="2841"/>
                  </a:lnTo>
                  <a:cubicBezTo>
                    <a:pt x="1404" y="2387"/>
                    <a:pt x="1772" y="2088"/>
                    <a:pt x="2161" y="2088"/>
                  </a:cubicBezTo>
                  <a:close/>
                  <a:moveTo>
                    <a:pt x="12259" y="2088"/>
                  </a:moveTo>
                  <a:cubicBezTo>
                    <a:pt x="12647" y="2088"/>
                    <a:pt x="13016" y="2387"/>
                    <a:pt x="13016" y="2841"/>
                  </a:cubicBezTo>
                  <a:lnTo>
                    <a:pt x="13016" y="2924"/>
                  </a:lnTo>
                  <a:cubicBezTo>
                    <a:pt x="13016" y="3358"/>
                    <a:pt x="12665" y="3709"/>
                    <a:pt x="12214" y="3709"/>
                  </a:cubicBezTo>
                  <a:cubicBezTo>
                    <a:pt x="11930" y="3709"/>
                    <a:pt x="11663" y="3810"/>
                    <a:pt x="11429" y="3993"/>
                  </a:cubicBezTo>
                  <a:lnTo>
                    <a:pt x="10844" y="4461"/>
                  </a:lnTo>
                  <a:cubicBezTo>
                    <a:pt x="10276" y="4912"/>
                    <a:pt x="10359" y="5798"/>
                    <a:pt x="10994" y="6149"/>
                  </a:cubicBezTo>
                  <a:cubicBezTo>
                    <a:pt x="10694" y="6433"/>
                    <a:pt x="10326" y="6617"/>
                    <a:pt x="9925" y="6700"/>
                  </a:cubicBezTo>
                  <a:cubicBezTo>
                    <a:pt x="9975" y="6433"/>
                    <a:pt x="9992" y="6166"/>
                    <a:pt x="9992" y="5898"/>
                  </a:cubicBezTo>
                  <a:cubicBezTo>
                    <a:pt x="9992" y="4979"/>
                    <a:pt x="10276" y="4094"/>
                    <a:pt x="10811" y="3342"/>
                  </a:cubicBezTo>
                  <a:lnTo>
                    <a:pt x="11111" y="2941"/>
                  </a:lnTo>
                  <a:lnTo>
                    <a:pt x="11729" y="2306"/>
                  </a:lnTo>
                  <a:cubicBezTo>
                    <a:pt x="11885" y="2155"/>
                    <a:pt x="12074" y="2088"/>
                    <a:pt x="12259" y="2088"/>
                  </a:cubicBezTo>
                  <a:close/>
                  <a:moveTo>
                    <a:pt x="3008" y="0"/>
                  </a:moveTo>
                  <a:cubicBezTo>
                    <a:pt x="1353" y="0"/>
                    <a:pt x="0" y="1353"/>
                    <a:pt x="0" y="3008"/>
                  </a:cubicBezTo>
                  <a:cubicBezTo>
                    <a:pt x="0" y="3826"/>
                    <a:pt x="318" y="4612"/>
                    <a:pt x="902" y="5180"/>
                  </a:cubicBezTo>
                  <a:lnTo>
                    <a:pt x="1337" y="5614"/>
                  </a:lnTo>
                  <a:cubicBezTo>
                    <a:pt x="1754" y="6032"/>
                    <a:pt x="2323" y="6266"/>
                    <a:pt x="2924" y="6266"/>
                  </a:cubicBezTo>
                  <a:cubicBezTo>
                    <a:pt x="3342" y="6784"/>
                    <a:pt x="3943" y="7118"/>
                    <a:pt x="4595" y="7185"/>
                  </a:cubicBezTo>
                  <a:cubicBezTo>
                    <a:pt x="4762" y="7770"/>
                    <a:pt x="5029" y="8321"/>
                    <a:pt x="5397" y="8805"/>
                  </a:cubicBezTo>
                  <a:lnTo>
                    <a:pt x="5631" y="9140"/>
                  </a:lnTo>
                  <a:cubicBezTo>
                    <a:pt x="6199" y="9892"/>
                    <a:pt x="6516" y="10810"/>
                    <a:pt x="6516" y="11763"/>
                  </a:cubicBezTo>
                  <a:lnTo>
                    <a:pt x="6516" y="14403"/>
                  </a:lnTo>
                  <a:lnTo>
                    <a:pt x="6968" y="14403"/>
                  </a:lnTo>
                  <a:lnTo>
                    <a:pt x="6968" y="11763"/>
                  </a:lnTo>
                  <a:cubicBezTo>
                    <a:pt x="6968" y="10710"/>
                    <a:pt x="6633" y="9691"/>
                    <a:pt x="5998" y="8856"/>
                  </a:cubicBezTo>
                  <a:lnTo>
                    <a:pt x="5765" y="8521"/>
                  </a:lnTo>
                  <a:cubicBezTo>
                    <a:pt x="5196" y="7770"/>
                    <a:pt x="4879" y="6851"/>
                    <a:pt x="4879" y="5898"/>
                  </a:cubicBezTo>
                  <a:cubicBezTo>
                    <a:pt x="4879" y="4879"/>
                    <a:pt x="4562" y="3893"/>
                    <a:pt x="3977" y="3074"/>
                  </a:cubicBezTo>
                  <a:lnTo>
                    <a:pt x="3676" y="2657"/>
                  </a:lnTo>
                  <a:cubicBezTo>
                    <a:pt x="3676" y="2640"/>
                    <a:pt x="3659" y="2623"/>
                    <a:pt x="3659" y="2623"/>
                  </a:cubicBezTo>
                  <a:lnTo>
                    <a:pt x="3008" y="1988"/>
                  </a:lnTo>
                  <a:cubicBezTo>
                    <a:pt x="2758" y="1738"/>
                    <a:pt x="2451" y="1626"/>
                    <a:pt x="2151" y="1626"/>
                  </a:cubicBezTo>
                  <a:cubicBezTo>
                    <a:pt x="1529" y="1626"/>
                    <a:pt x="936" y="2108"/>
                    <a:pt x="936" y="2841"/>
                  </a:cubicBezTo>
                  <a:lnTo>
                    <a:pt x="936" y="2924"/>
                  </a:lnTo>
                  <a:cubicBezTo>
                    <a:pt x="936" y="3609"/>
                    <a:pt x="1504" y="4177"/>
                    <a:pt x="2189" y="4177"/>
                  </a:cubicBezTo>
                  <a:cubicBezTo>
                    <a:pt x="2373" y="4177"/>
                    <a:pt x="2556" y="4244"/>
                    <a:pt x="2690" y="4361"/>
                  </a:cubicBezTo>
                  <a:lnTo>
                    <a:pt x="3275" y="4829"/>
                  </a:lnTo>
                  <a:cubicBezTo>
                    <a:pt x="3693" y="5146"/>
                    <a:pt x="3459" y="5815"/>
                    <a:pt x="2941" y="5815"/>
                  </a:cubicBezTo>
                  <a:cubicBezTo>
                    <a:pt x="2456" y="5815"/>
                    <a:pt x="2005" y="5614"/>
                    <a:pt x="1654" y="5280"/>
                  </a:cubicBezTo>
                  <a:lnTo>
                    <a:pt x="1220" y="4846"/>
                  </a:lnTo>
                  <a:cubicBezTo>
                    <a:pt x="735" y="4361"/>
                    <a:pt x="468" y="3693"/>
                    <a:pt x="468" y="3008"/>
                  </a:cubicBezTo>
                  <a:cubicBezTo>
                    <a:pt x="468" y="1604"/>
                    <a:pt x="1604" y="468"/>
                    <a:pt x="3008" y="468"/>
                  </a:cubicBezTo>
                  <a:lnTo>
                    <a:pt x="3158" y="468"/>
                  </a:lnTo>
                  <a:cubicBezTo>
                    <a:pt x="3626" y="468"/>
                    <a:pt x="4094" y="602"/>
                    <a:pt x="4511" y="852"/>
                  </a:cubicBezTo>
                  <a:cubicBezTo>
                    <a:pt x="5338" y="1370"/>
                    <a:pt x="6274" y="1629"/>
                    <a:pt x="7210" y="1629"/>
                  </a:cubicBezTo>
                  <a:cubicBezTo>
                    <a:pt x="8146" y="1629"/>
                    <a:pt x="9081" y="1370"/>
                    <a:pt x="9908" y="852"/>
                  </a:cubicBezTo>
                  <a:cubicBezTo>
                    <a:pt x="10309" y="602"/>
                    <a:pt x="10777" y="468"/>
                    <a:pt x="11262" y="468"/>
                  </a:cubicBezTo>
                  <a:lnTo>
                    <a:pt x="11412" y="468"/>
                  </a:lnTo>
                  <a:cubicBezTo>
                    <a:pt x="12816" y="468"/>
                    <a:pt x="13952" y="1604"/>
                    <a:pt x="13952" y="3008"/>
                  </a:cubicBezTo>
                  <a:cubicBezTo>
                    <a:pt x="13952" y="3693"/>
                    <a:pt x="13684" y="4361"/>
                    <a:pt x="13183" y="4846"/>
                  </a:cubicBezTo>
                  <a:lnTo>
                    <a:pt x="12749" y="5280"/>
                  </a:lnTo>
                  <a:cubicBezTo>
                    <a:pt x="12415" y="5614"/>
                    <a:pt x="11963" y="5815"/>
                    <a:pt x="11479" y="5815"/>
                  </a:cubicBezTo>
                  <a:cubicBezTo>
                    <a:pt x="10961" y="5815"/>
                    <a:pt x="10727" y="5146"/>
                    <a:pt x="11128" y="4829"/>
                  </a:cubicBezTo>
                  <a:lnTo>
                    <a:pt x="11713" y="4361"/>
                  </a:lnTo>
                  <a:cubicBezTo>
                    <a:pt x="11863" y="4244"/>
                    <a:pt x="12030" y="4177"/>
                    <a:pt x="12214" y="4177"/>
                  </a:cubicBezTo>
                  <a:cubicBezTo>
                    <a:pt x="12916" y="4177"/>
                    <a:pt x="13484" y="3609"/>
                    <a:pt x="13484" y="2924"/>
                  </a:cubicBezTo>
                  <a:lnTo>
                    <a:pt x="13484" y="2841"/>
                  </a:lnTo>
                  <a:cubicBezTo>
                    <a:pt x="13484" y="2108"/>
                    <a:pt x="12883" y="1626"/>
                    <a:pt x="12256" y="1626"/>
                  </a:cubicBezTo>
                  <a:cubicBezTo>
                    <a:pt x="11954" y="1626"/>
                    <a:pt x="11645" y="1738"/>
                    <a:pt x="11395" y="1988"/>
                  </a:cubicBezTo>
                  <a:lnTo>
                    <a:pt x="10760" y="2623"/>
                  </a:lnTo>
                  <a:cubicBezTo>
                    <a:pt x="10760" y="2640"/>
                    <a:pt x="10744" y="2640"/>
                    <a:pt x="10744" y="2657"/>
                  </a:cubicBezTo>
                  <a:lnTo>
                    <a:pt x="10443" y="3074"/>
                  </a:lnTo>
                  <a:cubicBezTo>
                    <a:pt x="9841" y="3893"/>
                    <a:pt x="9524" y="4879"/>
                    <a:pt x="9524" y="5898"/>
                  </a:cubicBezTo>
                  <a:cubicBezTo>
                    <a:pt x="9524" y="6851"/>
                    <a:pt x="9223" y="7770"/>
                    <a:pt x="8655" y="8538"/>
                  </a:cubicBezTo>
                  <a:lnTo>
                    <a:pt x="8404" y="8856"/>
                  </a:lnTo>
                  <a:cubicBezTo>
                    <a:pt x="7786" y="9691"/>
                    <a:pt x="7435" y="10710"/>
                    <a:pt x="7435" y="11763"/>
                  </a:cubicBezTo>
                  <a:lnTo>
                    <a:pt x="7435" y="14420"/>
                  </a:lnTo>
                  <a:lnTo>
                    <a:pt x="7903" y="14420"/>
                  </a:lnTo>
                  <a:lnTo>
                    <a:pt x="7903" y="11763"/>
                  </a:lnTo>
                  <a:cubicBezTo>
                    <a:pt x="7903" y="10810"/>
                    <a:pt x="8221" y="9892"/>
                    <a:pt x="8789" y="9140"/>
                  </a:cubicBezTo>
                  <a:lnTo>
                    <a:pt x="9023" y="8805"/>
                  </a:lnTo>
                  <a:cubicBezTo>
                    <a:pt x="9390" y="8321"/>
                    <a:pt x="9658" y="7770"/>
                    <a:pt x="9825" y="7185"/>
                  </a:cubicBezTo>
                  <a:cubicBezTo>
                    <a:pt x="10476" y="7118"/>
                    <a:pt x="11078" y="6784"/>
                    <a:pt x="11496" y="6266"/>
                  </a:cubicBezTo>
                  <a:cubicBezTo>
                    <a:pt x="12097" y="6266"/>
                    <a:pt x="12665" y="6032"/>
                    <a:pt x="13083" y="5614"/>
                  </a:cubicBezTo>
                  <a:lnTo>
                    <a:pt x="13517" y="5180"/>
                  </a:lnTo>
                  <a:cubicBezTo>
                    <a:pt x="14085" y="4595"/>
                    <a:pt x="14420" y="3826"/>
                    <a:pt x="14420" y="3008"/>
                  </a:cubicBezTo>
                  <a:cubicBezTo>
                    <a:pt x="14420" y="1337"/>
                    <a:pt x="13066" y="0"/>
                    <a:pt x="11395" y="0"/>
                  </a:cubicBezTo>
                  <a:lnTo>
                    <a:pt x="11262" y="0"/>
                  </a:lnTo>
                  <a:cubicBezTo>
                    <a:pt x="10694" y="0"/>
                    <a:pt x="10142" y="150"/>
                    <a:pt x="9658" y="451"/>
                  </a:cubicBezTo>
                  <a:cubicBezTo>
                    <a:pt x="8906" y="927"/>
                    <a:pt x="8054" y="1165"/>
                    <a:pt x="7201" y="1165"/>
                  </a:cubicBezTo>
                  <a:cubicBezTo>
                    <a:pt x="6349" y="1165"/>
                    <a:pt x="5497" y="927"/>
                    <a:pt x="4745" y="451"/>
                  </a:cubicBezTo>
                  <a:cubicBezTo>
                    <a:pt x="4277" y="150"/>
                    <a:pt x="3726" y="0"/>
                    <a:pt x="3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9"/>
            <p:cNvSpPr/>
            <p:nvPr/>
          </p:nvSpPr>
          <p:spPr>
            <a:xfrm>
              <a:off x="2643414" y="3712904"/>
              <a:ext cx="163359" cy="225985"/>
            </a:xfrm>
            <a:custGeom>
              <a:avLst/>
              <a:gdLst/>
              <a:ahLst/>
              <a:cxnLst/>
              <a:rect l="l" t="t" r="r" b="b"/>
              <a:pathLst>
                <a:path w="5097" h="7051" extrusionOk="0">
                  <a:moveTo>
                    <a:pt x="435" y="0"/>
                  </a:moveTo>
                  <a:lnTo>
                    <a:pt x="1" y="167"/>
                  </a:lnTo>
                  <a:lnTo>
                    <a:pt x="485" y="1470"/>
                  </a:lnTo>
                  <a:cubicBezTo>
                    <a:pt x="619" y="1805"/>
                    <a:pt x="686" y="2172"/>
                    <a:pt x="686" y="2540"/>
                  </a:cubicBezTo>
                  <a:lnTo>
                    <a:pt x="686" y="2573"/>
                  </a:lnTo>
                  <a:cubicBezTo>
                    <a:pt x="686" y="3425"/>
                    <a:pt x="1003" y="4244"/>
                    <a:pt x="1555" y="4879"/>
                  </a:cubicBezTo>
                  <a:cubicBezTo>
                    <a:pt x="2039" y="5447"/>
                    <a:pt x="2323" y="6165"/>
                    <a:pt x="2323" y="6901"/>
                  </a:cubicBezTo>
                  <a:lnTo>
                    <a:pt x="2323" y="7051"/>
                  </a:lnTo>
                  <a:lnTo>
                    <a:pt x="2774" y="7051"/>
                  </a:lnTo>
                  <a:lnTo>
                    <a:pt x="2774" y="6901"/>
                  </a:lnTo>
                  <a:cubicBezTo>
                    <a:pt x="2774" y="6165"/>
                    <a:pt x="3042" y="5447"/>
                    <a:pt x="3543" y="4879"/>
                  </a:cubicBezTo>
                  <a:cubicBezTo>
                    <a:pt x="4094" y="4244"/>
                    <a:pt x="4412" y="3425"/>
                    <a:pt x="4412" y="2573"/>
                  </a:cubicBezTo>
                  <a:lnTo>
                    <a:pt x="4412" y="2540"/>
                  </a:lnTo>
                  <a:cubicBezTo>
                    <a:pt x="4412" y="2172"/>
                    <a:pt x="4479" y="1805"/>
                    <a:pt x="4596" y="1470"/>
                  </a:cubicBezTo>
                  <a:lnTo>
                    <a:pt x="5097" y="167"/>
                  </a:lnTo>
                  <a:lnTo>
                    <a:pt x="4662" y="0"/>
                  </a:lnTo>
                  <a:lnTo>
                    <a:pt x="4161" y="1303"/>
                  </a:lnTo>
                  <a:cubicBezTo>
                    <a:pt x="4011" y="1704"/>
                    <a:pt x="3944" y="2122"/>
                    <a:pt x="3944" y="2540"/>
                  </a:cubicBezTo>
                  <a:lnTo>
                    <a:pt x="3944" y="2573"/>
                  </a:lnTo>
                  <a:cubicBezTo>
                    <a:pt x="3944" y="3308"/>
                    <a:pt x="3677" y="4027"/>
                    <a:pt x="3192" y="4578"/>
                  </a:cubicBezTo>
                  <a:cubicBezTo>
                    <a:pt x="2908" y="4896"/>
                    <a:pt x="2691" y="5246"/>
                    <a:pt x="2540" y="5647"/>
                  </a:cubicBezTo>
                  <a:cubicBezTo>
                    <a:pt x="2407" y="5246"/>
                    <a:pt x="2190" y="4896"/>
                    <a:pt x="1906" y="4578"/>
                  </a:cubicBezTo>
                  <a:cubicBezTo>
                    <a:pt x="1421" y="4027"/>
                    <a:pt x="1154" y="3308"/>
                    <a:pt x="1154" y="2573"/>
                  </a:cubicBezTo>
                  <a:lnTo>
                    <a:pt x="1154" y="2540"/>
                  </a:lnTo>
                  <a:cubicBezTo>
                    <a:pt x="1154" y="2122"/>
                    <a:pt x="1070" y="1704"/>
                    <a:pt x="936" y="1303"/>
                  </a:cubicBezTo>
                  <a:lnTo>
                    <a:pt x="4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49"/>
          <p:cNvGrpSpPr/>
          <p:nvPr/>
        </p:nvGrpSpPr>
        <p:grpSpPr>
          <a:xfrm>
            <a:off x="3098884" y="1501750"/>
            <a:ext cx="1200657" cy="1165851"/>
            <a:chOff x="2984009" y="1618500"/>
            <a:chExt cx="1200657" cy="1165851"/>
          </a:xfrm>
        </p:grpSpPr>
        <p:sp>
          <p:nvSpPr>
            <p:cNvPr id="629" name="Google Shape;629;p49"/>
            <p:cNvSpPr/>
            <p:nvPr/>
          </p:nvSpPr>
          <p:spPr>
            <a:xfrm>
              <a:off x="3470240" y="1630840"/>
              <a:ext cx="228164" cy="532318"/>
            </a:xfrm>
            <a:custGeom>
              <a:avLst/>
              <a:gdLst/>
              <a:ahLst/>
              <a:cxnLst/>
              <a:rect l="l" t="t" r="r" b="b"/>
              <a:pathLst>
                <a:path w="7119" h="16609" extrusionOk="0">
                  <a:moveTo>
                    <a:pt x="2373" y="0"/>
                  </a:moveTo>
                  <a:lnTo>
                    <a:pt x="2373" y="10677"/>
                  </a:lnTo>
                  <a:lnTo>
                    <a:pt x="1" y="13651"/>
                  </a:lnTo>
                  <a:lnTo>
                    <a:pt x="586" y="16609"/>
                  </a:lnTo>
                  <a:lnTo>
                    <a:pt x="3560" y="13050"/>
                  </a:lnTo>
                  <a:lnTo>
                    <a:pt x="6517" y="16609"/>
                  </a:lnTo>
                  <a:lnTo>
                    <a:pt x="7119" y="13651"/>
                  </a:lnTo>
                  <a:lnTo>
                    <a:pt x="4746" y="10677"/>
                  </a:lnTo>
                  <a:lnTo>
                    <a:pt x="47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9"/>
            <p:cNvSpPr/>
            <p:nvPr/>
          </p:nvSpPr>
          <p:spPr>
            <a:xfrm>
              <a:off x="2984009" y="1618500"/>
              <a:ext cx="1200657" cy="1165851"/>
            </a:xfrm>
            <a:custGeom>
              <a:avLst/>
              <a:gdLst/>
              <a:ahLst/>
              <a:cxnLst/>
              <a:rect l="l" t="t" r="r" b="b"/>
              <a:pathLst>
                <a:path w="37462" h="36376" extrusionOk="0">
                  <a:moveTo>
                    <a:pt x="19533" y="4930"/>
                  </a:moveTo>
                  <a:lnTo>
                    <a:pt x="19533" y="6534"/>
                  </a:lnTo>
                  <a:lnTo>
                    <a:pt x="17929" y="6534"/>
                  </a:lnTo>
                  <a:lnTo>
                    <a:pt x="17929" y="4930"/>
                  </a:lnTo>
                  <a:close/>
                  <a:moveTo>
                    <a:pt x="19533" y="7303"/>
                  </a:moveTo>
                  <a:lnTo>
                    <a:pt x="19533" y="8907"/>
                  </a:lnTo>
                  <a:lnTo>
                    <a:pt x="17929" y="8907"/>
                  </a:lnTo>
                  <a:lnTo>
                    <a:pt x="17929" y="7303"/>
                  </a:lnTo>
                  <a:close/>
                  <a:moveTo>
                    <a:pt x="19533" y="9675"/>
                  </a:moveTo>
                  <a:lnTo>
                    <a:pt x="19533" y="11079"/>
                  </a:lnTo>
                  <a:cubicBezTo>
                    <a:pt x="19533" y="11162"/>
                    <a:pt x="19566" y="11246"/>
                    <a:pt x="19616" y="11313"/>
                  </a:cubicBezTo>
                  <a:lnTo>
                    <a:pt x="21705" y="13936"/>
                  </a:lnTo>
                  <a:lnTo>
                    <a:pt x="21321" y="15958"/>
                  </a:lnTo>
                  <a:lnTo>
                    <a:pt x="19031" y="13201"/>
                  </a:lnTo>
                  <a:cubicBezTo>
                    <a:pt x="18948" y="13117"/>
                    <a:pt x="18839" y="13075"/>
                    <a:pt x="18731" y="13075"/>
                  </a:cubicBezTo>
                  <a:cubicBezTo>
                    <a:pt x="18622" y="13075"/>
                    <a:pt x="18514" y="13117"/>
                    <a:pt x="18430" y="13201"/>
                  </a:cubicBezTo>
                  <a:lnTo>
                    <a:pt x="16141" y="15958"/>
                  </a:lnTo>
                  <a:lnTo>
                    <a:pt x="15740" y="13936"/>
                  </a:lnTo>
                  <a:lnTo>
                    <a:pt x="17845" y="11313"/>
                  </a:lnTo>
                  <a:cubicBezTo>
                    <a:pt x="17895" y="11246"/>
                    <a:pt x="17929" y="11162"/>
                    <a:pt x="17929" y="11062"/>
                  </a:cubicBezTo>
                  <a:lnTo>
                    <a:pt x="17929" y="9675"/>
                  </a:lnTo>
                  <a:close/>
                  <a:moveTo>
                    <a:pt x="11730" y="10260"/>
                  </a:moveTo>
                  <a:lnTo>
                    <a:pt x="11546" y="11045"/>
                  </a:lnTo>
                  <a:cubicBezTo>
                    <a:pt x="10995" y="13585"/>
                    <a:pt x="9742" y="15907"/>
                    <a:pt x="7920" y="17762"/>
                  </a:cubicBezTo>
                  <a:lnTo>
                    <a:pt x="8472" y="18314"/>
                  </a:lnTo>
                  <a:cubicBezTo>
                    <a:pt x="8990" y="17779"/>
                    <a:pt x="9457" y="17211"/>
                    <a:pt x="9892" y="16609"/>
                  </a:cubicBezTo>
                  <a:lnTo>
                    <a:pt x="10009" y="16425"/>
                  </a:lnTo>
                  <a:lnTo>
                    <a:pt x="11813" y="17779"/>
                  </a:lnTo>
                  <a:lnTo>
                    <a:pt x="12265" y="17161"/>
                  </a:lnTo>
                  <a:lnTo>
                    <a:pt x="10427" y="15791"/>
                  </a:lnTo>
                  <a:lnTo>
                    <a:pt x="10527" y="15623"/>
                  </a:lnTo>
                  <a:cubicBezTo>
                    <a:pt x="11362" y="14253"/>
                    <a:pt x="11947" y="12766"/>
                    <a:pt x="12298" y="11212"/>
                  </a:cubicBezTo>
                  <a:lnTo>
                    <a:pt x="12498" y="10327"/>
                  </a:lnTo>
                  <a:lnTo>
                    <a:pt x="12716" y="10377"/>
                  </a:lnTo>
                  <a:cubicBezTo>
                    <a:pt x="13735" y="10661"/>
                    <a:pt x="14503" y="11496"/>
                    <a:pt x="14687" y="12516"/>
                  </a:cubicBezTo>
                  <a:lnTo>
                    <a:pt x="15974" y="19182"/>
                  </a:lnTo>
                  <a:lnTo>
                    <a:pt x="14771" y="20034"/>
                  </a:lnTo>
                  <a:cubicBezTo>
                    <a:pt x="13050" y="21271"/>
                    <a:pt x="10978" y="21939"/>
                    <a:pt x="8856" y="21956"/>
                  </a:cubicBezTo>
                  <a:lnTo>
                    <a:pt x="8856" y="22725"/>
                  </a:lnTo>
                  <a:cubicBezTo>
                    <a:pt x="9625" y="22725"/>
                    <a:pt x="10393" y="22624"/>
                    <a:pt x="11145" y="22474"/>
                  </a:cubicBezTo>
                  <a:lnTo>
                    <a:pt x="11529" y="22390"/>
                  </a:lnTo>
                  <a:lnTo>
                    <a:pt x="10744" y="24379"/>
                  </a:lnTo>
                  <a:lnTo>
                    <a:pt x="11446" y="24663"/>
                  </a:lnTo>
                  <a:lnTo>
                    <a:pt x="12482" y="22090"/>
                  </a:lnTo>
                  <a:lnTo>
                    <a:pt x="12565" y="22056"/>
                  </a:lnTo>
                  <a:cubicBezTo>
                    <a:pt x="13501" y="21705"/>
                    <a:pt x="14403" y="21238"/>
                    <a:pt x="15205" y="20669"/>
                  </a:cubicBezTo>
                  <a:lnTo>
                    <a:pt x="16124" y="20001"/>
                  </a:lnTo>
                  <a:lnTo>
                    <a:pt x="16759" y="23309"/>
                  </a:lnTo>
                  <a:cubicBezTo>
                    <a:pt x="17026" y="24663"/>
                    <a:pt x="17160" y="26050"/>
                    <a:pt x="17160" y="27420"/>
                  </a:cubicBezTo>
                  <a:cubicBezTo>
                    <a:pt x="17160" y="29324"/>
                    <a:pt x="15623" y="30862"/>
                    <a:pt x="13718" y="30862"/>
                  </a:cubicBezTo>
                  <a:cubicBezTo>
                    <a:pt x="12281" y="30862"/>
                    <a:pt x="10928" y="31597"/>
                    <a:pt x="10159" y="32833"/>
                  </a:cubicBezTo>
                  <a:lnTo>
                    <a:pt x="9441" y="33986"/>
                  </a:lnTo>
                  <a:cubicBezTo>
                    <a:pt x="8806" y="35005"/>
                    <a:pt x="7720" y="35607"/>
                    <a:pt x="6533" y="35607"/>
                  </a:cubicBezTo>
                  <a:lnTo>
                    <a:pt x="5197" y="35607"/>
                  </a:lnTo>
                  <a:cubicBezTo>
                    <a:pt x="2707" y="35607"/>
                    <a:pt x="853" y="33284"/>
                    <a:pt x="1404" y="30862"/>
                  </a:cubicBezTo>
                  <a:lnTo>
                    <a:pt x="1738" y="29408"/>
                  </a:lnTo>
                  <a:lnTo>
                    <a:pt x="3793" y="30444"/>
                  </a:lnTo>
                  <a:cubicBezTo>
                    <a:pt x="5180" y="31129"/>
                    <a:pt x="6300" y="32232"/>
                    <a:pt x="7018" y="33602"/>
                  </a:cubicBezTo>
                  <a:lnTo>
                    <a:pt x="7703" y="33251"/>
                  </a:lnTo>
                  <a:cubicBezTo>
                    <a:pt x="7419" y="32700"/>
                    <a:pt x="7068" y="32182"/>
                    <a:pt x="6650" y="31714"/>
                  </a:cubicBezTo>
                  <a:lnTo>
                    <a:pt x="6517" y="31547"/>
                  </a:lnTo>
                  <a:lnTo>
                    <a:pt x="8706" y="29893"/>
                  </a:lnTo>
                  <a:lnTo>
                    <a:pt x="8238" y="29274"/>
                  </a:lnTo>
                  <a:lnTo>
                    <a:pt x="5965" y="30995"/>
                  </a:lnTo>
                  <a:lnTo>
                    <a:pt x="5832" y="30878"/>
                  </a:lnTo>
                  <a:cubicBezTo>
                    <a:pt x="5314" y="30444"/>
                    <a:pt x="4746" y="30060"/>
                    <a:pt x="4144" y="29742"/>
                  </a:cubicBezTo>
                  <a:lnTo>
                    <a:pt x="1922" y="28639"/>
                  </a:lnTo>
                  <a:lnTo>
                    <a:pt x="2273" y="27069"/>
                  </a:lnTo>
                  <a:cubicBezTo>
                    <a:pt x="3576" y="21338"/>
                    <a:pt x="6149" y="15958"/>
                    <a:pt x="9775" y="11329"/>
                  </a:cubicBezTo>
                  <a:cubicBezTo>
                    <a:pt x="10193" y="10811"/>
                    <a:pt x="10761" y="10461"/>
                    <a:pt x="11412" y="10327"/>
                  </a:cubicBezTo>
                  <a:lnTo>
                    <a:pt x="11730" y="10260"/>
                  </a:lnTo>
                  <a:close/>
                  <a:moveTo>
                    <a:pt x="25732" y="10260"/>
                  </a:moveTo>
                  <a:lnTo>
                    <a:pt x="26049" y="10327"/>
                  </a:lnTo>
                  <a:cubicBezTo>
                    <a:pt x="26701" y="10461"/>
                    <a:pt x="27286" y="10811"/>
                    <a:pt x="27687" y="11329"/>
                  </a:cubicBezTo>
                  <a:cubicBezTo>
                    <a:pt x="31312" y="15958"/>
                    <a:pt x="33885" y="21338"/>
                    <a:pt x="35189" y="27069"/>
                  </a:cubicBezTo>
                  <a:lnTo>
                    <a:pt x="35540" y="28639"/>
                  </a:lnTo>
                  <a:lnTo>
                    <a:pt x="33317" y="29742"/>
                  </a:lnTo>
                  <a:cubicBezTo>
                    <a:pt x="32716" y="30060"/>
                    <a:pt x="32148" y="30444"/>
                    <a:pt x="31630" y="30878"/>
                  </a:cubicBezTo>
                  <a:lnTo>
                    <a:pt x="31496" y="30995"/>
                  </a:lnTo>
                  <a:lnTo>
                    <a:pt x="29224" y="29274"/>
                  </a:lnTo>
                  <a:lnTo>
                    <a:pt x="28756" y="29893"/>
                  </a:lnTo>
                  <a:lnTo>
                    <a:pt x="30945" y="31547"/>
                  </a:lnTo>
                  <a:lnTo>
                    <a:pt x="30811" y="31714"/>
                  </a:lnTo>
                  <a:cubicBezTo>
                    <a:pt x="30393" y="32182"/>
                    <a:pt x="30042" y="32700"/>
                    <a:pt x="29758" y="33251"/>
                  </a:cubicBezTo>
                  <a:lnTo>
                    <a:pt x="30443" y="33602"/>
                  </a:lnTo>
                  <a:cubicBezTo>
                    <a:pt x="31162" y="32232"/>
                    <a:pt x="32281" y="31129"/>
                    <a:pt x="33668" y="30444"/>
                  </a:cubicBezTo>
                  <a:lnTo>
                    <a:pt x="35723" y="29408"/>
                  </a:lnTo>
                  <a:lnTo>
                    <a:pt x="36058" y="30862"/>
                  </a:lnTo>
                  <a:cubicBezTo>
                    <a:pt x="36609" y="33284"/>
                    <a:pt x="34754" y="35607"/>
                    <a:pt x="32265" y="35607"/>
                  </a:cubicBezTo>
                  <a:lnTo>
                    <a:pt x="30928" y="35607"/>
                  </a:lnTo>
                  <a:cubicBezTo>
                    <a:pt x="29742" y="35607"/>
                    <a:pt x="28639" y="35005"/>
                    <a:pt x="28021" y="33986"/>
                  </a:cubicBezTo>
                  <a:lnTo>
                    <a:pt x="27302" y="32833"/>
                  </a:lnTo>
                  <a:cubicBezTo>
                    <a:pt x="26534" y="31597"/>
                    <a:pt x="25180" y="30862"/>
                    <a:pt x="23727" y="30862"/>
                  </a:cubicBezTo>
                  <a:cubicBezTo>
                    <a:pt x="21839" y="30862"/>
                    <a:pt x="20301" y="29324"/>
                    <a:pt x="20301" y="27420"/>
                  </a:cubicBezTo>
                  <a:cubicBezTo>
                    <a:pt x="20301" y="26050"/>
                    <a:pt x="20435" y="24663"/>
                    <a:pt x="20686" y="23309"/>
                  </a:cubicBezTo>
                  <a:lnTo>
                    <a:pt x="21321" y="20001"/>
                  </a:lnTo>
                  <a:lnTo>
                    <a:pt x="22256" y="20669"/>
                  </a:lnTo>
                  <a:cubicBezTo>
                    <a:pt x="23058" y="21238"/>
                    <a:pt x="23944" y="21705"/>
                    <a:pt x="24896" y="22056"/>
                  </a:cubicBezTo>
                  <a:lnTo>
                    <a:pt x="24980" y="22090"/>
                  </a:lnTo>
                  <a:lnTo>
                    <a:pt x="26016" y="24663"/>
                  </a:lnTo>
                  <a:lnTo>
                    <a:pt x="26717" y="24379"/>
                  </a:lnTo>
                  <a:lnTo>
                    <a:pt x="25932" y="22390"/>
                  </a:lnTo>
                  <a:lnTo>
                    <a:pt x="26316" y="22474"/>
                  </a:lnTo>
                  <a:cubicBezTo>
                    <a:pt x="27068" y="22641"/>
                    <a:pt x="27837" y="22725"/>
                    <a:pt x="28605" y="22725"/>
                  </a:cubicBezTo>
                  <a:lnTo>
                    <a:pt x="28605" y="21956"/>
                  </a:lnTo>
                  <a:cubicBezTo>
                    <a:pt x="26484" y="21939"/>
                    <a:pt x="24412" y="21271"/>
                    <a:pt x="22691" y="20034"/>
                  </a:cubicBezTo>
                  <a:lnTo>
                    <a:pt x="21488" y="19182"/>
                  </a:lnTo>
                  <a:lnTo>
                    <a:pt x="22774" y="12516"/>
                  </a:lnTo>
                  <a:cubicBezTo>
                    <a:pt x="22975" y="11496"/>
                    <a:pt x="23727" y="10661"/>
                    <a:pt x="24746" y="10377"/>
                  </a:cubicBezTo>
                  <a:lnTo>
                    <a:pt x="24963" y="10327"/>
                  </a:lnTo>
                  <a:lnTo>
                    <a:pt x="25164" y="11212"/>
                  </a:lnTo>
                  <a:cubicBezTo>
                    <a:pt x="25514" y="12766"/>
                    <a:pt x="26099" y="14253"/>
                    <a:pt x="26935" y="15623"/>
                  </a:cubicBezTo>
                  <a:lnTo>
                    <a:pt x="27035" y="15791"/>
                  </a:lnTo>
                  <a:lnTo>
                    <a:pt x="25197" y="17161"/>
                  </a:lnTo>
                  <a:lnTo>
                    <a:pt x="25648" y="17779"/>
                  </a:lnTo>
                  <a:lnTo>
                    <a:pt x="27453" y="16425"/>
                  </a:lnTo>
                  <a:lnTo>
                    <a:pt x="27570" y="16609"/>
                  </a:lnTo>
                  <a:cubicBezTo>
                    <a:pt x="28004" y="17211"/>
                    <a:pt x="28472" y="17779"/>
                    <a:pt x="28990" y="18314"/>
                  </a:cubicBezTo>
                  <a:lnTo>
                    <a:pt x="29541" y="17762"/>
                  </a:lnTo>
                  <a:cubicBezTo>
                    <a:pt x="27720" y="15907"/>
                    <a:pt x="26467" y="13585"/>
                    <a:pt x="25915" y="11045"/>
                  </a:cubicBezTo>
                  <a:lnTo>
                    <a:pt x="25732" y="10260"/>
                  </a:lnTo>
                  <a:close/>
                  <a:moveTo>
                    <a:pt x="17160" y="1"/>
                  </a:moveTo>
                  <a:lnTo>
                    <a:pt x="17160" y="10928"/>
                  </a:lnTo>
                  <a:lnTo>
                    <a:pt x="15556" y="12933"/>
                  </a:lnTo>
                  <a:lnTo>
                    <a:pt x="15439" y="12382"/>
                  </a:lnTo>
                  <a:cubicBezTo>
                    <a:pt x="15092" y="10555"/>
                    <a:pt x="13529" y="9495"/>
                    <a:pt x="11939" y="9495"/>
                  </a:cubicBezTo>
                  <a:cubicBezTo>
                    <a:pt x="10926" y="9495"/>
                    <a:pt x="9902" y="9925"/>
                    <a:pt x="9173" y="10862"/>
                  </a:cubicBezTo>
                  <a:cubicBezTo>
                    <a:pt x="5464" y="15573"/>
                    <a:pt x="2858" y="21054"/>
                    <a:pt x="1521" y="26902"/>
                  </a:cubicBezTo>
                  <a:lnTo>
                    <a:pt x="652" y="30695"/>
                  </a:lnTo>
                  <a:cubicBezTo>
                    <a:pt x="0" y="33602"/>
                    <a:pt x="2206" y="36375"/>
                    <a:pt x="5197" y="36375"/>
                  </a:cubicBezTo>
                  <a:lnTo>
                    <a:pt x="6533" y="36375"/>
                  </a:lnTo>
                  <a:cubicBezTo>
                    <a:pt x="7970" y="36375"/>
                    <a:pt x="9324" y="35640"/>
                    <a:pt x="10092" y="34404"/>
                  </a:cubicBezTo>
                  <a:lnTo>
                    <a:pt x="10811" y="33234"/>
                  </a:lnTo>
                  <a:cubicBezTo>
                    <a:pt x="11446" y="32232"/>
                    <a:pt x="12549" y="31630"/>
                    <a:pt x="13718" y="31630"/>
                  </a:cubicBezTo>
                  <a:cubicBezTo>
                    <a:pt x="16041" y="31630"/>
                    <a:pt x="17929" y="29742"/>
                    <a:pt x="17929" y="27420"/>
                  </a:cubicBezTo>
                  <a:cubicBezTo>
                    <a:pt x="17929" y="25999"/>
                    <a:pt x="17795" y="24563"/>
                    <a:pt x="17528" y="23159"/>
                  </a:cubicBezTo>
                  <a:lnTo>
                    <a:pt x="16325" y="16927"/>
                  </a:lnTo>
                  <a:lnTo>
                    <a:pt x="18731" y="14036"/>
                  </a:lnTo>
                  <a:lnTo>
                    <a:pt x="21137" y="16927"/>
                  </a:lnTo>
                  <a:lnTo>
                    <a:pt x="19934" y="23159"/>
                  </a:lnTo>
                  <a:cubicBezTo>
                    <a:pt x="19666" y="24563"/>
                    <a:pt x="19533" y="25999"/>
                    <a:pt x="19533" y="27420"/>
                  </a:cubicBezTo>
                  <a:cubicBezTo>
                    <a:pt x="19533" y="29742"/>
                    <a:pt x="21421" y="31630"/>
                    <a:pt x="23727" y="31630"/>
                  </a:cubicBezTo>
                  <a:cubicBezTo>
                    <a:pt x="24913" y="31630"/>
                    <a:pt x="26016" y="32232"/>
                    <a:pt x="26651" y="33234"/>
                  </a:cubicBezTo>
                  <a:lnTo>
                    <a:pt x="27369" y="34404"/>
                  </a:lnTo>
                  <a:cubicBezTo>
                    <a:pt x="28138" y="35624"/>
                    <a:pt x="29474" y="36375"/>
                    <a:pt x="30928" y="36375"/>
                  </a:cubicBezTo>
                  <a:lnTo>
                    <a:pt x="32265" y="36375"/>
                  </a:lnTo>
                  <a:cubicBezTo>
                    <a:pt x="35256" y="36375"/>
                    <a:pt x="37461" y="33602"/>
                    <a:pt x="36793" y="30695"/>
                  </a:cubicBezTo>
                  <a:lnTo>
                    <a:pt x="35941" y="26902"/>
                  </a:lnTo>
                  <a:cubicBezTo>
                    <a:pt x="34604" y="21054"/>
                    <a:pt x="31981" y="15573"/>
                    <a:pt x="28288" y="10862"/>
                  </a:cubicBezTo>
                  <a:cubicBezTo>
                    <a:pt x="27553" y="9931"/>
                    <a:pt x="26526" y="9502"/>
                    <a:pt x="25512" y="9502"/>
                  </a:cubicBezTo>
                  <a:cubicBezTo>
                    <a:pt x="23922" y="9502"/>
                    <a:pt x="22363" y="10556"/>
                    <a:pt x="22006" y="12382"/>
                  </a:cubicBezTo>
                  <a:lnTo>
                    <a:pt x="21905" y="12933"/>
                  </a:lnTo>
                  <a:lnTo>
                    <a:pt x="20301" y="10928"/>
                  </a:lnTo>
                  <a:lnTo>
                    <a:pt x="20301" y="1"/>
                  </a:lnTo>
                  <a:lnTo>
                    <a:pt x="19533" y="1"/>
                  </a:lnTo>
                  <a:lnTo>
                    <a:pt x="19533" y="4161"/>
                  </a:lnTo>
                  <a:lnTo>
                    <a:pt x="17929" y="4161"/>
                  </a:lnTo>
                  <a:lnTo>
                    <a:pt x="179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49"/>
          <p:cNvGrpSpPr/>
          <p:nvPr/>
        </p:nvGrpSpPr>
        <p:grpSpPr>
          <a:xfrm>
            <a:off x="1663878" y="2151847"/>
            <a:ext cx="463219" cy="462930"/>
            <a:chOff x="1612045" y="2241104"/>
            <a:chExt cx="463219" cy="462930"/>
          </a:xfrm>
        </p:grpSpPr>
        <p:sp>
          <p:nvSpPr>
            <p:cNvPr id="632" name="Google Shape;632;p49"/>
            <p:cNvSpPr/>
            <p:nvPr/>
          </p:nvSpPr>
          <p:spPr>
            <a:xfrm>
              <a:off x="1977800" y="2495132"/>
              <a:ext cx="59998" cy="134450"/>
            </a:xfrm>
            <a:custGeom>
              <a:avLst/>
              <a:gdLst/>
              <a:ahLst/>
              <a:cxnLst/>
              <a:rect l="l" t="t" r="r" b="b"/>
              <a:pathLst>
                <a:path w="1872" h="4195" extrusionOk="0">
                  <a:moveTo>
                    <a:pt x="936" y="1"/>
                  </a:moveTo>
                  <a:lnTo>
                    <a:pt x="0" y="452"/>
                  </a:lnTo>
                  <a:cubicBezTo>
                    <a:pt x="618" y="1221"/>
                    <a:pt x="936" y="2156"/>
                    <a:pt x="936" y="3109"/>
                  </a:cubicBezTo>
                  <a:lnTo>
                    <a:pt x="936" y="4195"/>
                  </a:lnTo>
                  <a:lnTo>
                    <a:pt x="1871" y="4195"/>
                  </a:lnTo>
                  <a:lnTo>
                    <a:pt x="1871" y="2657"/>
                  </a:lnTo>
                  <a:cubicBezTo>
                    <a:pt x="1871" y="1688"/>
                    <a:pt x="1537" y="753"/>
                    <a:pt x="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9"/>
            <p:cNvSpPr/>
            <p:nvPr/>
          </p:nvSpPr>
          <p:spPr>
            <a:xfrm>
              <a:off x="1716464" y="2248283"/>
              <a:ext cx="59998" cy="149417"/>
            </a:xfrm>
            <a:custGeom>
              <a:avLst/>
              <a:gdLst/>
              <a:ahLst/>
              <a:cxnLst/>
              <a:rect l="l" t="t" r="r" b="b"/>
              <a:pathLst>
                <a:path w="1872" h="4662" extrusionOk="0">
                  <a:moveTo>
                    <a:pt x="936" y="0"/>
                  </a:moveTo>
                  <a:cubicBezTo>
                    <a:pt x="334" y="752"/>
                    <a:pt x="0" y="1704"/>
                    <a:pt x="0" y="2657"/>
                  </a:cubicBezTo>
                  <a:lnTo>
                    <a:pt x="0" y="4662"/>
                  </a:lnTo>
                  <a:lnTo>
                    <a:pt x="936" y="4662"/>
                  </a:lnTo>
                  <a:lnTo>
                    <a:pt x="936" y="3125"/>
                  </a:lnTo>
                  <a:cubicBezTo>
                    <a:pt x="936" y="2156"/>
                    <a:pt x="1270" y="1220"/>
                    <a:pt x="1872" y="468"/>
                  </a:cubicBezTo>
                  <a:lnTo>
                    <a:pt x="9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9"/>
            <p:cNvSpPr/>
            <p:nvPr/>
          </p:nvSpPr>
          <p:spPr>
            <a:xfrm>
              <a:off x="1612045" y="2241104"/>
              <a:ext cx="463219" cy="462930"/>
            </a:xfrm>
            <a:custGeom>
              <a:avLst/>
              <a:gdLst/>
              <a:ahLst/>
              <a:cxnLst/>
              <a:rect l="l" t="t" r="r" b="b"/>
              <a:pathLst>
                <a:path w="14453" h="14444" extrusionOk="0">
                  <a:moveTo>
                    <a:pt x="9724" y="525"/>
                  </a:moveTo>
                  <a:cubicBezTo>
                    <a:pt x="10226" y="1210"/>
                    <a:pt x="10493" y="2045"/>
                    <a:pt x="10493" y="2881"/>
                  </a:cubicBezTo>
                  <a:lnTo>
                    <a:pt x="10493" y="4184"/>
                  </a:lnTo>
                  <a:lnTo>
                    <a:pt x="10025" y="4184"/>
                  </a:lnTo>
                  <a:lnTo>
                    <a:pt x="10025" y="3349"/>
                  </a:lnTo>
                  <a:cubicBezTo>
                    <a:pt x="10025" y="2430"/>
                    <a:pt x="9741" y="1527"/>
                    <a:pt x="9206" y="776"/>
                  </a:cubicBezTo>
                  <a:lnTo>
                    <a:pt x="9724" y="525"/>
                  </a:lnTo>
                  <a:close/>
                  <a:moveTo>
                    <a:pt x="4261" y="525"/>
                  </a:moveTo>
                  <a:lnTo>
                    <a:pt x="4779" y="776"/>
                  </a:lnTo>
                  <a:cubicBezTo>
                    <a:pt x="4244" y="1527"/>
                    <a:pt x="3960" y="2430"/>
                    <a:pt x="3960" y="3349"/>
                  </a:cubicBezTo>
                  <a:lnTo>
                    <a:pt x="3960" y="4652"/>
                  </a:lnTo>
                  <a:lnTo>
                    <a:pt x="3492" y="4652"/>
                  </a:lnTo>
                  <a:lnTo>
                    <a:pt x="3492" y="2881"/>
                  </a:lnTo>
                  <a:cubicBezTo>
                    <a:pt x="3492" y="2045"/>
                    <a:pt x="3759" y="1210"/>
                    <a:pt x="4261" y="525"/>
                  </a:cubicBezTo>
                  <a:close/>
                  <a:moveTo>
                    <a:pt x="4992" y="3498"/>
                  </a:moveTo>
                  <a:cubicBezTo>
                    <a:pt x="5729" y="3498"/>
                    <a:pt x="6462" y="3680"/>
                    <a:pt x="7118" y="4000"/>
                  </a:cubicBezTo>
                  <a:cubicBezTo>
                    <a:pt x="7151" y="4017"/>
                    <a:pt x="7185" y="4034"/>
                    <a:pt x="7218" y="4034"/>
                  </a:cubicBezTo>
                  <a:cubicBezTo>
                    <a:pt x="7268" y="4034"/>
                    <a:pt x="7302" y="4017"/>
                    <a:pt x="7335" y="4000"/>
                  </a:cubicBezTo>
                  <a:cubicBezTo>
                    <a:pt x="8020" y="3666"/>
                    <a:pt x="8789" y="3499"/>
                    <a:pt x="9557" y="3499"/>
                  </a:cubicBezTo>
                  <a:lnTo>
                    <a:pt x="9557" y="4418"/>
                  </a:lnTo>
                  <a:cubicBezTo>
                    <a:pt x="9557" y="4552"/>
                    <a:pt x="9658" y="4652"/>
                    <a:pt x="9791" y="4652"/>
                  </a:cubicBezTo>
                  <a:lnTo>
                    <a:pt x="10727" y="4652"/>
                  </a:lnTo>
                  <a:cubicBezTo>
                    <a:pt x="10844" y="4652"/>
                    <a:pt x="10961" y="4552"/>
                    <a:pt x="10961" y="4418"/>
                  </a:cubicBezTo>
                  <a:lnTo>
                    <a:pt x="10961" y="3683"/>
                  </a:lnTo>
                  <a:cubicBezTo>
                    <a:pt x="12749" y="4184"/>
                    <a:pt x="13985" y="5604"/>
                    <a:pt x="13985" y="7225"/>
                  </a:cubicBezTo>
                  <a:cubicBezTo>
                    <a:pt x="13985" y="7944"/>
                    <a:pt x="13735" y="8645"/>
                    <a:pt x="13300" y="9213"/>
                  </a:cubicBezTo>
                  <a:cubicBezTo>
                    <a:pt x="13133" y="8679"/>
                    <a:pt x="12866" y="8194"/>
                    <a:pt x="12531" y="7776"/>
                  </a:cubicBezTo>
                  <a:cubicBezTo>
                    <a:pt x="12486" y="7720"/>
                    <a:pt x="12418" y="7686"/>
                    <a:pt x="12347" y="7686"/>
                  </a:cubicBezTo>
                  <a:cubicBezTo>
                    <a:pt x="12313" y="7686"/>
                    <a:pt x="12280" y="7694"/>
                    <a:pt x="12247" y="7710"/>
                  </a:cubicBezTo>
                  <a:lnTo>
                    <a:pt x="11312" y="8177"/>
                  </a:lnTo>
                  <a:cubicBezTo>
                    <a:pt x="11178" y="8244"/>
                    <a:pt x="11145" y="8411"/>
                    <a:pt x="11245" y="8528"/>
                  </a:cubicBezTo>
                  <a:cubicBezTo>
                    <a:pt x="11646" y="9046"/>
                    <a:pt x="11930" y="9648"/>
                    <a:pt x="12047" y="10299"/>
                  </a:cubicBezTo>
                  <a:cubicBezTo>
                    <a:pt x="11295" y="10734"/>
                    <a:pt x="10426" y="10951"/>
                    <a:pt x="9557" y="10951"/>
                  </a:cubicBezTo>
                  <a:cubicBezTo>
                    <a:pt x="8789" y="10951"/>
                    <a:pt x="8020" y="10767"/>
                    <a:pt x="7335" y="10433"/>
                  </a:cubicBezTo>
                  <a:cubicBezTo>
                    <a:pt x="7302" y="10416"/>
                    <a:pt x="7264" y="10408"/>
                    <a:pt x="7227" y="10408"/>
                  </a:cubicBezTo>
                  <a:cubicBezTo>
                    <a:pt x="7189" y="10408"/>
                    <a:pt x="7151" y="10416"/>
                    <a:pt x="7118" y="10433"/>
                  </a:cubicBezTo>
                  <a:cubicBezTo>
                    <a:pt x="6516" y="10734"/>
                    <a:pt x="5848" y="10901"/>
                    <a:pt x="5180" y="10934"/>
                  </a:cubicBezTo>
                  <a:cubicBezTo>
                    <a:pt x="5280" y="10233"/>
                    <a:pt x="5564" y="9564"/>
                    <a:pt x="6015" y="8996"/>
                  </a:cubicBezTo>
                  <a:cubicBezTo>
                    <a:pt x="6099" y="8879"/>
                    <a:pt x="6065" y="8712"/>
                    <a:pt x="5932" y="8645"/>
                  </a:cubicBezTo>
                  <a:lnTo>
                    <a:pt x="4996" y="8177"/>
                  </a:lnTo>
                  <a:cubicBezTo>
                    <a:pt x="4964" y="8161"/>
                    <a:pt x="4930" y="8154"/>
                    <a:pt x="4897" y="8154"/>
                  </a:cubicBezTo>
                  <a:cubicBezTo>
                    <a:pt x="4826" y="8154"/>
                    <a:pt x="4757" y="8188"/>
                    <a:pt x="4712" y="8244"/>
                  </a:cubicBezTo>
                  <a:cubicBezTo>
                    <a:pt x="4127" y="8979"/>
                    <a:pt x="3793" y="9882"/>
                    <a:pt x="3743" y="10817"/>
                  </a:cubicBezTo>
                  <a:cubicBezTo>
                    <a:pt x="3041" y="10667"/>
                    <a:pt x="2389" y="10350"/>
                    <a:pt x="1838" y="9915"/>
                  </a:cubicBezTo>
                  <a:cubicBezTo>
                    <a:pt x="2005" y="9581"/>
                    <a:pt x="2222" y="9280"/>
                    <a:pt x="2490" y="9030"/>
                  </a:cubicBezTo>
                  <a:lnTo>
                    <a:pt x="2957" y="8545"/>
                  </a:lnTo>
                  <a:cubicBezTo>
                    <a:pt x="3074" y="8445"/>
                    <a:pt x="3041" y="8244"/>
                    <a:pt x="2907" y="8177"/>
                  </a:cubicBezTo>
                  <a:lnTo>
                    <a:pt x="1972" y="7710"/>
                  </a:lnTo>
                  <a:cubicBezTo>
                    <a:pt x="1940" y="7691"/>
                    <a:pt x="1904" y="7681"/>
                    <a:pt x="1868" y="7681"/>
                  </a:cubicBezTo>
                  <a:cubicBezTo>
                    <a:pt x="1807" y="7681"/>
                    <a:pt x="1746" y="7708"/>
                    <a:pt x="1704" y="7760"/>
                  </a:cubicBezTo>
                  <a:lnTo>
                    <a:pt x="1220" y="8228"/>
                  </a:lnTo>
                  <a:cubicBezTo>
                    <a:pt x="1086" y="8378"/>
                    <a:pt x="952" y="8528"/>
                    <a:pt x="835" y="8695"/>
                  </a:cubicBezTo>
                  <a:cubicBezTo>
                    <a:pt x="602" y="8244"/>
                    <a:pt x="468" y="7726"/>
                    <a:pt x="468" y="7225"/>
                  </a:cubicBezTo>
                  <a:cubicBezTo>
                    <a:pt x="468" y="5771"/>
                    <a:pt x="1487" y="4451"/>
                    <a:pt x="3024" y="3833"/>
                  </a:cubicBezTo>
                  <a:lnTo>
                    <a:pt x="3024" y="4886"/>
                  </a:lnTo>
                  <a:cubicBezTo>
                    <a:pt x="3024" y="5020"/>
                    <a:pt x="3141" y="5120"/>
                    <a:pt x="3258" y="5120"/>
                  </a:cubicBezTo>
                  <a:lnTo>
                    <a:pt x="4194" y="5120"/>
                  </a:lnTo>
                  <a:cubicBezTo>
                    <a:pt x="4328" y="5120"/>
                    <a:pt x="4428" y="5020"/>
                    <a:pt x="4428" y="4886"/>
                  </a:cubicBezTo>
                  <a:lnTo>
                    <a:pt x="4428" y="3516"/>
                  </a:lnTo>
                  <a:cubicBezTo>
                    <a:pt x="4578" y="3499"/>
                    <a:pt x="4745" y="3499"/>
                    <a:pt x="4896" y="3499"/>
                  </a:cubicBezTo>
                  <a:cubicBezTo>
                    <a:pt x="4928" y="3498"/>
                    <a:pt x="4960" y="3498"/>
                    <a:pt x="4992" y="3498"/>
                  </a:cubicBezTo>
                  <a:close/>
                  <a:moveTo>
                    <a:pt x="1922" y="8194"/>
                  </a:moveTo>
                  <a:lnTo>
                    <a:pt x="2406" y="8445"/>
                  </a:lnTo>
                  <a:lnTo>
                    <a:pt x="2155" y="8695"/>
                  </a:lnTo>
                  <a:cubicBezTo>
                    <a:pt x="1437" y="9414"/>
                    <a:pt x="1003" y="10383"/>
                    <a:pt x="936" y="11419"/>
                  </a:cubicBezTo>
                  <a:lnTo>
                    <a:pt x="468" y="11419"/>
                  </a:lnTo>
                  <a:lnTo>
                    <a:pt x="468" y="11185"/>
                  </a:lnTo>
                  <a:cubicBezTo>
                    <a:pt x="468" y="10199"/>
                    <a:pt x="852" y="9247"/>
                    <a:pt x="1554" y="8562"/>
                  </a:cubicBezTo>
                  <a:lnTo>
                    <a:pt x="1922" y="8194"/>
                  </a:lnTo>
                  <a:close/>
                  <a:moveTo>
                    <a:pt x="12281" y="8211"/>
                  </a:moveTo>
                  <a:cubicBezTo>
                    <a:pt x="12782" y="8896"/>
                    <a:pt x="13049" y="9731"/>
                    <a:pt x="13049" y="10583"/>
                  </a:cubicBezTo>
                  <a:lnTo>
                    <a:pt x="13049" y="11887"/>
                  </a:lnTo>
                  <a:lnTo>
                    <a:pt x="12582" y="11887"/>
                  </a:lnTo>
                  <a:lnTo>
                    <a:pt x="12582" y="11035"/>
                  </a:lnTo>
                  <a:cubicBezTo>
                    <a:pt x="12582" y="10116"/>
                    <a:pt x="12298" y="9230"/>
                    <a:pt x="11780" y="8462"/>
                  </a:cubicBezTo>
                  <a:lnTo>
                    <a:pt x="12281" y="8211"/>
                  </a:lnTo>
                  <a:close/>
                  <a:moveTo>
                    <a:pt x="4963" y="8679"/>
                  </a:moveTo>
                  <a:lnTo>
                    <a:pt x="5480" y="8929"/>
                  </a:lnTo>
                  <a:cubicBezTo>
                    <a:pt x="4946" y="9698"/>
                    <a:pt x="4662" y="10583"/>
                    <a:pt x="4662" y="11502"/>
                  </a:cubicBezTo>
                  <a:lnTo>
                    <a:pt x="4662" y="12355"/>
                  </a:lnTo>
                  <a:lnTo>
                    <a:pt x="4194" y="12355"/>
                  </a:lnTo>
                  <a:lnTo>
                    <a:pt x="4194" y="11035"/>
                  </a:lnTo>
                  <a:cubicBezTo>
                    <a:pt x="4194" y="10199"/>
                    <a:pt x="4461" y="9364"/>
                    <a:pt x="4963" y="8679"/>
                  </a:cubicBezTo>
                  <a:close/>
                  <a:moveTo>
                    <a:pt x="4202" y="0"/>
                  </a:moveTo>
                  <a:cubicBezTo>
                    <a:pt x="4132" y="0"/>
                    <a:pt x="4056" y="34"/>
                    <a:pt x="4010" y="91"/>
                  </a:cubicBezTo>
                  <a:cubicBezTo>
                    <a:pt x="3375" y="876"/>
                    <a:pt x="3041" y="1862"/>
                    <a:pt x="3041" y="2881"/>
                  </a:cubicBezTo>
                  <a:lnTo>
                    <a:pt x="3041" y="3349"/>
                  </a:lnTo>
                  <a:cubicBezTo>
                    <a:pt x="1220" y="3984"/>
                    <a:pt x="0" y="5521"/>
                    <a:pt x="0" y="7225"/>
                  </a:cubicBezTo>
                  <a:cubicBezTo>
                    <a:pt x="0" y="7893"/>
                    <a:pt x="201" y="8562"/>
                    <a:pt x="551" y="9130"/>
                  </a:cubicBezTo>
                  <a:cubicBezTo>
                    <a:pt x="184" y="9765"/>
                    <a:pt x="0" y="10467"/>
                    <a:pt x="0" y="11185"/>
                  </a:cubicBezTo>
                  <a:lnTo>
                    <a:pt x="0" y="11653"/>
                  </a:lnTo>
                  <a:cubicBezTo>
                    <a:pt x="0" y="11770"/>
                    <a:pt x="117" y="11887"/>
                    <a:pt x="234" y="11887"/>
                  </a:cubicBezTo>
                  <a:lnTo>
                    <a:pt x="1170" y="11887"/>
                  </a:lnTo>
                  <a:cubicBezTo>
                    <a:pt x="1303" y="11887"/>
                    <a:pt x="1404" y="11770"/>
                    <a:pt x="1404" y="11653"/>
                  </a:cubicBezTo>
                  <a:cubicBezTo>
                    <a:pt x="1404" y="11202"/>
                    <a:pt x="1487" y="10767"/>
                    <a:pt x="1637" y="10350"/>
                  </a:cubicBezTo>
                  <a:cubicBezTo>
                    <a:pt x="2256" y="10817"/>
                    <a:pt x="2974" y="11135"/>
                    <a:pt x="3726" y="11285"/>
                  </a:cubicBezTo>
                  <a:lnTo>
                    <a:pt x="3726" y="12572"/>
                  </a:lnTo>
                  <a:cubicBezTo>
                    <a:pt x="3726" y="12705"/>
                    <a:pt x="3843" y="12806"/>
                    <a:pt x="3960" y="12806"/>
                  </a:cubicBezTo>
                  <a:lnTo>
                    <a:pt x="4896" y="12806"/>
                  </a:lnTo>
                  <a:cubicBezTo>
                    <a:pt x="5029" y="12806"/>
                    <a:pt x="5130" y="12705"/>
                    <a:pt x="5130" y="12572"/>
                  </a:cubicBezTo>
                  <a:lnTo>
                    <a:pt x="5130" y="11502"/>
                  </a:lnTo>
                  <a:cubicBezTo>
                    <a:pt x="5130" y="11469"/>
                    <a:pt x="5130" y="11436"/>
                    <a:pt x="5130" y="11402"/>
                  </a:cubicBezTo>
                  <a:cubicBezTo>
                    <a:pt x="5397" y="11402"/>
                    <a:pt x="5664" y="11369"/>
                    <a:pt x="5932" y="11319"/>
                  </a:cubicBezTo>
                  <a:cubicBezTo>
                    <a:pt x="6182" y="12121"/>
                    <a:pt x="6299" y="12956"/>
                    <a:pt x="6299" y="13792"/>
                  </a:cubicBezTo>
                  <a:lnTo>
                    <a:pt x="6299" y="14443"/>
                  </a:lnTo>
                  <a:lnTo>
                    <a:pt x="6767" y="14443"/>
                  </a:lnTo>
                  <a:lnTo>
                    <a:pt x="6767" y="13792"/>
                  </a:lnTo>
                  <a:cubicBezTo>
                    <a:pt x="6767" y="12906"/>
                    <a:pt x="6633" y="12054"/>
                    <a:pt x="6383" y="11218"/>
                  </a:cubicBezTo>
                  <a:cubicBezTo>
                    <a:pt x="6683" y="11135"/>
                    <a:pt x="6951" y="11035"/>
                    <a:pt x="7235" y="10901"/>
                  </a:cubicBezTo>
                  <a:cubicBezTo>
                    <a:pt x="7502" y="11035"/>
                    <a:pt x="7786" y="11135"/>
                    <a:pt x="8070" y="11218"/>
                  </a:cubicBezTo>
                  <a:cubicBezTo>
                    <a:pt x="7820" y="12054"/>
                    <a:pt x="7686" y="12906"/>
                    <a:pt x="7686" y="13792"/>
                  </a:cubicBezTo>
                  <a:lnTo>
                    <a:pt x="7686" y="14443"/>
                  </a:lnTo>
                  <a:lnTo>
                    <a:pt x="8154" y="14443"/>
                  </a:lnTo>
                  <a:lnTo>
                    <a:pt x="8154" y="13792"/>
                  </a:lnTo>
                  <a:cubicBezTo>
                    <a:pt x="8154" y="12956"/>
                    <a:pt x="8288" y="12121"/>
                    <a:pt x="8521" y="11319"/>
                  </a:cubicBezTo>
                  <a:cubicBezTo>
                    <a:pt x="8856" y="11385"/>
                    <a:pt x="9206" y="11419"/>
                    <a:pt x="9557" y="11419"/>
                  </a:cubicBezTo>
                  <a:cubicBezTo>
                    <a:pt x="10443" y="11419"/>
                    <a:pt x="11328" y="11202"/>
                    <a:pt x="12114" y="10801"/>
                  </a:cubicBezTo>
                  <a:cubicBezTo>
                    <a:pt x="12114" y="10884"/>
                    <a:pt x="12114" y="10968"/>
                    <a:pt x="12114" y="11035"/>
                  </a:cubicBezTo>
                  <a:lnTo>
                    <a:pt x="12114" y="12121"/>
                  </a:lnTo>
                  <a:cubicBezTo>
                    <a:pt x="12114" y="12238"/>
                    <a:pt x="12231" y="12355"/>
                    <a:pt x="12348" y="12355"/>
                  </a:cubicBezTo>
                  <a:lnTo>
                    <a:pt x="13283" y="12355"/>
                  </a:lnTo>
                  <a:cubicBezTo>
                    <a:pt x="13417" y="12338"/>
                    <a:pt x="13517" y="12238"/>
                    <a:pt x="13517" y="12121"/>
                  </a:cubicBezTo>
                  <a:lnTo>
                    <a:pt x="13517" y="10583"/>
                  </a:lnTo>
                  <a:cubicBezTo>
                    <a:pt x="13517" y="10299"/>
                    <a:pt x="13484" y="10032"/>
                    <a:pt x="13434" y="9765"/>
                  </a:cubicBezTo>
                  <a:cubicBezTo>
                    <a:pt x="14085" y="9063"/>
                    <a:pt x="14436" y="8161"/>
                    <a:pt x="14453" y="7225"/>
                  </a:cubicBezTo>
                  <a:cubicBezTo>
                    <a:pt x="14453" y="5354"/>
                    <a:pt x="13016" y="3733"/>
                    <a:pt x="10961" y="3198"/>
                  </a:cubicBezTo>
                  <a:lnTo>
                    <a:pt x="10961" y="2881"/>
                  </a:lnTo>
                  <a:cubicBezTo>
                    <a:pt x="10944" y="1862"/>
                    <a:pt x="10610" y="876"/>
                    <a:pt x="9975" y="91"/>
                  </a:cubicBezTo>
                  <a:cubicBezTo>
                    <a:pt x="9930" y="34"/>
                    <a:pt x="9853" y="0"/>
                    <a:pt x="9783" y="0"/>
                  </a:cubicBezTo>
                  <a:cubicBezTo>
                    <a:pt x="9750" y="0"/>
                    <a:pt x="9718" y="8"/>
                    <a:pt x="9691" y="24"/>
                  </a:cubicBezTo>
                  <a:lnTo>
                    <a:pt x="8755" y="492"/>
                  </a:lnTo>
                  <a:cubicBezTo>
                    <a:pt x="8622" y="558"/>
                    <a:pt x="8588" y="725"/>
                    <a:pt x="8672" y="842"/>
                  </a:cubicBezTo>
                  <a:cubicBezTo>
                    <a:pt x="9173" y="1477"/>
                    <a:pt x="9474" y="2229"/>
                    <a:pt x="9541" y="3031"/>
                  </a:cubicBezTo>
                  <a:cubicBezTo>
                    <a:pt x="8739" y="3031"/>
                    <a:pt x="7953" y="3198"/>
                    <a:pt x="7218" y="3532"/>
                  </a:cubicBezTo>
                  <a:cubicBezTo>
                    <a:pt x="6488" y="3209"/>
                    <a:pt x="5698" y="3028"/>
                    <a:pt x="4900" y="3028"/>
                  </a:cubicBezTo>
                  <a:cubicBezTo>
                    <a:pt x="4748" y="3028"/>
                    <a:pt x="4596" y="3035"/>
                    <a:pt x="4445" y="3048"/>
                  </a:cubicBezTo>
                  <a:cubicBezTo>
                    <a:pt x="4511" y="2246"/>
                    <a:pt x="4812" y="1477"/>
                    <a:pt x="5313" y="842"/>
                  </a:cubicBezTo>
                  <a:cubicBezTo>
                    <a:pt x="5397" y="725"/>
                    <a:pt x="5364" y="558"/>
                    <a:pt x="5230" y="492"/>
                  </a:cubicBezTo>
                  <a:lnTo>
                    <a:pt x="4294" y="24"/>
                  </a:lnTo>
                  <a:cubicBezTo>
                    <a:pt x="4267" y="8"/>
                    <a:pt x="4235" y="0"/>
                    <a:pt x="4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9"/>
            <p:cNvSpPr/>
            <p:nvPr/>
          </p:nvSpPr>
          <p:spPr>
            <a:xfrm>
              <a:off x="1838542" y="2407315"/>
              <a:ext cx="144642" cy="102304"/>
            </a:xfrm>
            <a:custGeom>
              <a:avLst/>
              <a:gdLst/>
              <a:ahLst/>
              <a:cxnLst/>
              <a:rect l="l" t="t" r="r" b="b"/>
              <a:pathLst>
                <a:path w="4513" h="3192" extrusionOk="0">
                  <a:moveTo>
                    <a:pt x="318" y="1"/>
                  </a:moveTo>
                  <a:lnTo>
                    <a:pt x="1" y="335"/>
                  </a:lnTo>
                  <a:lnTo>
                    <a:pt x="235" y="585"/>
                  </a:lnTo>
                  <a:cubicBezTo>
                    <a:pt x="936" y="1270"/>
                    <a:pt x="1321" y="2223"/>
                    <a:pt x="1321" y="3192"/>
                  </a:cubicBezTo>
                  <a:lnTo>
                    <a:pt x="1789" y="3192"/>
                  </a:lnTo>
                  <a:cubicBezTo>
                    <a:pt x="1789" y="2808"/>
                    <a:pt x="1738" y="2407"/>
                    <a:pt x="1622" y="2022"/>
                  </a:cubicBezTo>
                  <a:cubicBezTo>
                    <a:pt x="2708" y="2006"/>
                    <a:pt x="3744" y="1571"/>
                    <a:pt x="4512" y="803"/>
                  </a:cubicBezTo>
                  <a:lnTo>
                    <a:pt x="4178" y="468"/>
                  </a:lnTo>
                  <a:cubicBezTo>
                    <a:pt x="3493" y="1170"/>
                    <a:pt x="2540" y="1571"/>
                    <a:pt x="1555" y="1571"/>
                  </a:cubicBezTo>
                  <a:lnTo>
                    <a:pt x="1454" y="1571"/>
                  </a:lnTo>
                  <a:cubicBezTo>
                    <a:pt x="1254" y="1070"/>
                    <a:pt x="953" y="636"/>
                    <a:pt x="569" y="251"/>
                  </a:cubicBezTo>
                  <a:lnTo>
                    <a:pt x="3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49"/>
          <p:cNvGrpSpPr/>
          <p:nvPr/>
        </p:nvGrpSpPr>
        <p:grpSpPr>
          <a:xfrm>
            <a:off x="1951489" y="3039599"/>
            <a:ext cx="403253" cy="463026"/>
            <a:chOff x="1872291" y="3077769"/>
            <a:chExt cx="403253" cy="463026"/>
          </a:xfrm>
        </p:grpSpPr>
        <p:sp>
          <p:nvSpPr>
            <p:cNvPr id="637" name="Google Shape;637;p49"/>
            <p:cNvSpPr/>
            <p:nvPr/>
          </p:nvSpPr>
          <p:spPr>
            <a:xfrm>
              <a:off x="1988504" y="3369103"/>
              <a:ext cx="170859" cy="96951"/>
            </a:xfrm>
            <a:custGeom>
              <a:avLst/>
              <a:gdLst/>
              <a:ahLst/>
              <a:cxnLst/>
              <a:rect l="l" t="t" r="r" b="b"/>
              <a:pathLst>
                <a:path w="5331" h="3025" extrusionOk="0">
                  <a:moveTo>
                    <a:pt x="568" y="0"/>
                  </a:moveTo>
                  <a:lnTo>
                    <a:pt x="435" y="134"/>
                  </a:lnTo>
                  <a:cubicBezTo>
                    <a:pt x="0" y="568"/>
                    <a:pt x="0" y="1287"/>
                    <a:pt x="435" y="1721"/>
                  </a:cubicBezTo>
                  <a:lnTo>
                    <a:pt x="702" y="1988"/>
                  </a:lnTo>
                  <a:cubicBezTo>
                    <a:pt x="919" y="2206"/>
                    <a:pt x="1203" y="2323"/>
                    <a:pt x="1504" y="2323"/>
                  </a:cubicBezTo>
                  <a:cubicBezTo>
                    <a:pt x="1888" y="2323"/>
                    <a:pt x="2206" y="2640"/>
                    <a:pt x="2206" y="3024"/>
                  </a:cubicBezTo>
                  <a:lnTo>
                    <a:pt x="3125" y="3024"/>
                  </a:lnTo>
                  <a:cubicBezTo>
                    <a:pt x="3125" y="2640"/>
                    <a:pt x="3442" y="2323"/>
                    <a:pt x="3826" y="2323"/>
                  </a:cubicBezTo>
                  <a:cubicBezTo>
                    <a:pt x="4127" y="2323"/>
                    <a:pt x="4411" y="2206"/>
                    <a:pt x="4628" y="1988"/>
                  </a:cubicBezTo>
                  <a:lnTo>
                    <a:pt x="4896" y="1721"/>
                  </a:lnTo>
                  <a:cubicBezTo>
                    <a:pt x="5330" y="1287"/>
                    <a:pt x="5330" y="568"/>
                    <a:pt x="4896" y="134"/>
                  </a:cubicBezTo>
                  <a:lnTo>
                    <a:pt x="4762" y="0"/>
                  </a:lnTo>
                  <a:lnTo>
                    <a:pt x="4528" y="0"/>
                  </a:lnTo>
                  <a:cubicBezTo>
                    <a:pt x="4278" y="0"/>
                    <a:pt x="4060" y="201"/>
                    <a:pt x="4060" y="468"/>
                  </a:cubicBezTo>
                  <a:cubicBezTo>
                    <a:pt x="4060" y="602"/>
                    <a:pt x="3994" y="752"/>
                    <a:pt x="3877" y="836"/>
                  </a:cubicBezTo>
                  <a:lnTo>
                    <a:pt x="3325" y="1253"/>
                  </a:lnTo>
                  <a:cubicBezTo>
                    <a:pt x="3208" y="1337"/>
                    <a:pt x="3125" y="1487"/>
                    <a:pt x="3125" y="1621"/>
                  </a:cubicBezTo>
                  <a:lnTo>
                    <a:pt x="3125" y="1855"/>
                  </a:lnTo>
                  <a:lnTo>
                    <a:pt x="2206" y="1855"/>
                  </a:lnTo>
                  <a:lnTo>
                    <a:pt x="2206" y="1621"/>
                  </a:lnTo>
                  <a:cubicBezTo>
                    <a:pt x="2206" y="1487"/>
                    <a:pt x="2122" y="1337"/>
                    <a:pt x="2005" y="1253"/>
                  </a:cubicBezTo>
                  <a:lnTo>
                    <a:pt x="1454" y="836"/>
                  </a:lnTo>
                  <a:cubicBezTo>
                    <a:pt x="1337" y="752"/>
                    <a:pt x="1270" y="602"/>
                    <a:pt x="1270" y="468"/>
                  </a:cubicBezTo>
                  <a:cubicBezTo>
                    <a:pt x="1270" y="201"/>
                    <a:pt x="1053" y="0"/>
                    <a:pt x="8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9"/>
            <p:cNvSpPr/>
            <p:nvPr/>
          </p:nvSpPr>
          <p:spPr>
            <a:xfrm>
              <a:off x="1872291" y="3077769"/>
              <a:ext cx="403253" cy="463026"/>
            </a:xfrm>
            <a:custGeom>
              <a:avLst/>
              <a:gdLst/>
              <a:ahLst/>
              <a:cxnLst/>
              <a:rect l="l" t="t" r="r" b="b"/>
              <a:pathLst>
                <a:path w="12582" h="14447" extrusionOk="0">
                  <a:moveTo>
                    <a:pt x="7319" y="936"/>
                  </a:moveTo>
                  <a:lnTo>
                    <a:pt x="7018" y="1521"/>
                  </a:lnTo>
                  <a:cubicBezTo>
                    <a:pt x="6934" y="1688"/>
                    <a:pt x="7051" y="1872"/>
                    <a:pt x="7219" y="1872"/>
                  </a:cubicBezTo>
                  <a:lnTo>
                    <a:pt x="8154" y="1872"/>
                  </a:lnTo>
                  <a:cubicBezTo>
                    <a:pt x="7937" y="2156"/>
                    <a:pt x="7586" y="2323"/>
                    <a:pt x="7219" y="2323"/>
                  </a:cubicBezTo>
                  <a:cubicBezTo>
                    <a:pt x="7102" y="2323"/>
                    <a:pt x="6985" y="2440"/>
                    <a:pt x="6985" y="2557"/>
                  </a:cubicBezTo>
                  <a:lnTo>
                    <a:pt x="6985" y="3259"/>
                  </a:lnTo>
                  <a:lnTo>
                    <a:pt x="5598" y="3259"/>
                  </a:lnTo>
                  <a:lnTo>
                    <a:pt x="5598" y="2557"/>
                  </a:lnTo>
                  <a:cubicBezTo>
                    <a:pt x="5598" y="2440"/>
                    <a:pt x="5481" y="2323"/>
                    <a:pt x="5364" y="2323"/>
                  </a:cubicBezTo>
                  <a:cubicBezTo>
                    <a:pt x="4996" y="2323"/>
                    <a:pt x="4645" y="2156"/>
                    <a:pt x="4428" y="1872"/>
                  </a:cubicBezTo>
                  <a:lnTo>
                    <a:pt x="5364" y="1872"/>
                  </a:lnTo>
                  <a:cubicBezTo>
                    <a:pt x="5531" y="1872"/>
                    <a:pt x="5648" y="1688"/>
                    <a:pt x="5564" y="1521"/>
                  </a:cubicBezTo>
                  <a:lnTo>
                    <a:pt x="5264" y="936"/>
                  </a:lnTo>
                  <a:close/>
                  <a:moveTo>
                    <a:pt x="7319" y="3727"/>
                  </a:moveTo>
                  <a:lnTo>
                    <a:pt x="7018" y="4328"/>
                  </a:lnTo>
                  <a:cubicBezTo>
                    <a:pt x="6934" y="4479"/>
                    <a:pt x="7051" y="4662"/>
                    <a:pt x="7219" y="4662"/>
                  </a:cubicBezTo>
                  <a:lnTo>
                    <a:pt x="8154" y="4662"/>
                  </a:lnTo>
                  <a:cubicBezTo>
                    <a:pt x="7937" y="4946"/>
                    <a:pt x="7586" y="5130"/>
                    <a:pt x="7219" y="5130"/>
                  </a:cubicBezTo>
                  <a:cubicBezTo>
                    <a:pt x="7102" y="5130"/>
                    <a:pt x="6985" y="5230"/>
                    <a:pt x="6985" y="5364"/>
                  </a:cubicBezTo>
                  <a:lnTo>
                    <a:pt x="6985" y="6200"/>
                  </a:lnTo>
                  <a:cubicBezTo>
                    <a:pt x="6985" y="6200"/>
                    <a:pt x="6968" y="6216"/>
                    <a:pt x="6968" y="6216"/>
                  </a:cubicBezTo>
                  <a:lnTo>
                    <a:pt x="6918" y="6266"/>
                  </a:lnTo>
                  <a:cubicBezTo>
                    <a:pt x="6742" y="6433"/>
                    <a:pt x="6517" y="6517"/>
                    <a:pt x="6291" y="6517"/>
                  </a:cubicBezTo>
                  <a:cubicBezTo>
                    <a:pt x="6066" y="6517"/>
                    <a:pt x="5840" y="6433"/>
                    <a:pt x="5665" y="6266"/>
                  </a:cubicBezTo>
                  <a:lnTo>
                    <a:pt x="5615" y="6216"/>
                  </a:lnTo>
                  <a:cubicBezTo>
                    <a:pt x="5615" y="6216"/>
                    <a:pt x="5598" y="6200"/>
                    <a:pt x="5598" y="6200"/>
                  </a:cubicBezTo>
                  <a:lnTo>
                    <a:pt x="5598" y="5364"/>
                  </a:lnTo>
                  <a:cubicBezTo>
                    <a:pt x="5598" y="5230"/>
                    <a:pt x="5481" y="5130"/>
                    <a:pt x="5364" y="5130"/>
                  </a:cubicBezTo>
                  <a:cubicBezTo>
                    <a:pt x="4996" y="5130"/>
                    <a:pt x="4645" y="4946"/>
                    <a:pt x="4428" y="4662"/>
                  </a:cubicBezTo>
                  <a:lnTo>
                    <a:pt x="5364" y="4662"/>
                  </a:lnTo>
                  <a:cubicBezTo>
                    <a:pt x="5531" y="4662"/>
                    <a:pt x="5648" y="4479"/>
                    <a:pt x="5564" y="4328"/>
                  </a:cubicBezTo>
                  <a:lnTo>
                    <a:pt x="5264" y="3727"/>
                  </a:lnTo>
                  <a:close/>
                  <a:moveTo>
                    <a:pt x="4428" y="12348"/>
                  </a:moveTo>
                  <a:cubicBezTo>
                    <a:pt x="4629" y="12348"/>
                    <a:pt x="4746" y="12599"/>
                    <a:pt x="4595" y="12749"/>
                  </a:cubicBezTo>
                  <a:cubicBezTo>
                    <a:pt x="4548" y="12797"/>
                    <a:pt x="4490" y="12818"/>
                    <a:pt x="4434" y="12818"/>
                  </a:cubicBezTo>
                  <a:cubicBezTo>
                    <a:pt x="4312" y="12818"/>
                    <a:pt x="4194" y="12719"/>
                    <a:pt x="4194" y="12582"/>
                  </a:cubicBezTo>
                  <a:cubicBezTo>
                    <a:pt x="4194" y="12449"/>
                    <a:pt x="4295" y="12348"/>
                    <a:pt x="4428" y="12348"/>
                  </a:cubicBezTo>
                  <a:close/>
                  <a:moveTo>
                    <a:pt x="8154" y="12348"/>
                  </a:moveTo>
                  <a:cubicBezTo>
                    <a:pt x="8288" y="12348"/>
                    <a:pt x="8388" y="12449"/>
                    <a:pt x="8388" y="12582"/>
                  </a:cubicBezTo>
                  <a:cubicBezTo>
                    <a:pt x="8388" y="12719"/>
                    <a:pt x="8271" y="12818"/>
                    <a:pt x="8148" y="12818"/>
                  </a:cubicBezTo>
                  <a:cubicBezTo>
                    <a:pt x="8092" y="12818"/>
                    <a:pt x="8035" y="12797"/>
                    <a:pt x="7987" y="12749"/>
                  </a:cubicBezTo>
                  <a:cubicBezTo>
                    <a:pt x="7837" y="12599"/>
                    <a:pt x="7954" y="12348"/>
                    <a:pt x="8154" y="12348"/>
                  </a:cubicBezTo>
                  <a:close/>
                  <a:moveTo>
                    <a:pt x="10730" y="4888"/>
                  </a:moveTo>
                  <a:cubicBezTo>
                    <a:pt x="11436" y="4888"/>
                    <a:pt x="12114" y="5427"/>
                    <a:pt x="12114" y="6266"/>
                  </a:cubicBezTo>
                  <a:lnTo>
                    <a:pt x="12114" y="6550"/>
                  </a:lnTo>
                  <a:cubicBezTo>
                    <a:pt x="12114" y="6918"/>
                    <a:pt x="11980" y="7269"/>
                    <a:pt x="11713" y="7536"/>
                  </a:cubicBezTo>
                  <a:lnTo>
                    <a:pt x="11045" y="8188"/>
                  </a:lnTo>
                  <a:cubicBezTo>
                    <a:pt x="10694" y="8555"/>
                    <a:pt x="10477" y="9040"/>
                    <a:pt x="10493" y="9558"/>
                  </a:cubicBezTo>
                  <a:cubicBezTo>
                    <a:pt x="10493" y="9942"/>
                    <a:pt x="10326" y="10310"/>
                    <a:pt x="10059" y="10577"/>
                  </a:cubicBezTo>
                  <a:lnTo>
                    <a:pt x="9875" y="10761"/>
                  </a:lnTo>
                  <a:cubicBezTo>
                    <a:pt x="9691" y="10945"/>
                    <a:pt x="9558" y="11162"/>
                    <a:pt x="9457" y="11396"/>
                  </a:cubicBezTo>
                  <a:cubicBezTo>
                    <a:pt x="9090" y="11713"/>
                    <a:pt x="8639" y="11880"/>
                    <a:pt x="8154" y="11880"/>
                  </a:cubicBezTo>
                  <a:cubicBezTo>
                    <a:pt x="7536" y="11880"/>
                    <a:pt x="7219" y="12632"/>
                    <a:pt x="7653" y="13083"/>
                  </a:cubicBezTo>
                  <a:cubicBezTo>
                    <a:pt x="7797" y="13222"/>
                    <a:pt x="7972" y="13284"/>
                    <a:pt x="8143" y="13284"/>
                  </a:cubicBezTo>
                  <a:cubicBezTo>
                    <a:pt x="8508" y="13284"/>
                    <a:pt x="8856" y="13003"/>
                    <a:pt x="8856" y="12582"/>
                  </a:cubicBezTo>
                  <a:cubicBezTo>
                    <a:pt x="8856" y="12465"/>
                    <a:pt x="8823" y="12365"/>
                    <a:pt x="8772" y="12265"/>
                  </a:cubicBezTo>
                  <a:cubicBezTo>
                    <a:pt x="8973" y="12215"/>
                    <a:pt x="9157" y="12148"/>
                    <a:pt x="9324" y="12048"/>
                  </a:cubicBezTo>
                  <a:cubicBezTo>
                    <a:pt x="9324" y="12081"/>
                    <a:pt x="9324" y="12098"/>
                    <a:pt x="9324" y="12114"/>
                  </a:cubicBezTo>
                  <a:lnTo>
                    <a:pt x="9324" y="13100"/>
                  </a:lnTo>
                  <a:cubicBezTo>
                    <a:pt x="9324" y="13636"/>
                    <a:pt x="8881" y="13978"/>
                    <a:pt x="8429" y="13978"/>
                  </a:cubicBezTo>
                  <a:cubicBezTo>
                    <a:pt x="8190" y="13978"/>
                    <a:pt x="7949" y="13882"/>
                    <a:pt x="7770" y="13668"/>
                  </a:cubicBezTo>
                  <a:lnTo>
                    <a:pt x="7235" y="13017"/>
                  </a:lnTo>
                  <a:cubicBezTo>
                    <a:pt x="6993" y="12724"/>
                    <a:pt x="6642" y="12578"/>
                    <a:pt x="6291" y="12578"/>
                  </a:cubicBezTo>
                  <a:cubicBezTo>
                    <a:pt x="5940" y="12578"/>
                    <a:pt x="5589" y="12724"/>
                    <a:pt x="5347" y="13017"/>
                  </a:cubicBezTo>
                  <a:lnTo>
                    <a:pt x="4812" y="13668"/>
                  </a:lnTo>
                  <a:cubicBezTo>
                    <a:pt x="4633" y="13882"/>
                    <a:pt x="4392" y="13978"/>
                    <a:pt x="4153" y="13978"/>
                  </a:cubicBezTo>
                  <a:cubicBezTo>
                    <a:pt x="3702" y="13978"/>
                    <a:pt x="3259" y="13636"/>
                    <a:pt x="3259" y="13100"/>
                  </a:cubicBezTo>
                  <a:lnTo>
                    <a:pt x="3259" y="12114"/>
                  </a:lnTo>
                  <a:cubicBezTo>
                    <a:pt x="3259" y="12098"/>
                    <a:pt x="3259" y="12081"/>
                    <a:pt x="3259" y="12048"/>
                  </a:cubicBezTo>
                  <a:cubicBezTo>
                    <a:pt x="3426" y="12148"/>
                    <a:pt x="3609" y="12215"/>
                    <a:pt x="3810" y="12265"/>
                  </a:cubicBezTo>
                  <a:cubicBezTo>
                    <a:pt x="3557" y="12770"/>
                    <a:pt x="3950" y="13275"/>
                    <a:pt x="4424" y="13275"/>
                  </a:cubicBezTo>
                  <a:cubicBezTo>
                    <a:pt x="4546" y="13275"/>
                    <a:pt x="4673" y="13242"/>
                    <a:pt x="4796" y="13167"/>
                  </a:cubicBezTo>
                  <a:cubicBezTo>
                    <a:pt x="5397" y="12799"/>
                    <a:pt x="5130" y="11880"/>
                    <a:pt x="4428" y="11880"/>
                  </a:cubicBezTo>
                  <a:cubicBezTo>
                    <a:pt x="3944" y="11880"/>
                    <a:pt x="3493" y="11713"/>
                    <a:pt x="3125" y="11396"/>
                  </a:cubicBezTo>
                  <a:cubicBezTo>
                    <a:pt x="3025" y="11162"/>
                    <a:pt x="2891" y="10945"/>
                    <a:pt x="2707" y="10761"/>
                  </a:cubicBezTo>
                  <a:lnTo>
                    <a:pt x="2523" y="10577"/>
                  </a:lnTo>
                  <a:cubicBezTo>
                    <a:pt x="2256" y="10310"/>
                    <a:pt x="2089" y="9942"/>
                    <a:pt x="2106" y="9558"/>
                  </a:cubicBezTo>
                  <a:cubicBezTo>
                    <a:pt x="2106" y="9040"/>
                    <a:pt x="1888" y="8555"/>
                    <a:pt x="1538" y="8188"/>
                  </a:cubicBezTo>
                  <a:lnTo>
                    <a:pt x="869" y="7520"/>
                  </a:lnTo>
                  <a:cubicBezTo>
                    <a:pt x="619" y="7269"/>
                    <a:pt x="468" y="6918"/>
                    <a:pt x="468" y="6550"/>
                  </a:cubicBezTo>
                  <a:lnTo>
                    <a:pt x="468" y="6266"/>
                  </a:lnTo>
                  <a:cubicBezTo>
                    <a:pt x="468" y="5427"/>
                    <a:pt x="1147" y="4888"/>
                    <a:pt x="1853" y="4888"/>
                  </a:cubicBezTo>
                  <a:cubicBezTo>
                    <a:pt x="2215" y="4888"/>
                    <a:pt x="2585" y="5030"/>
                    <a:pt x="2874" y="5347"/>
                  </a:cubicBezTo>
                  <a:lnTo>
                    <a:pt x="3994" y="6617"/>
                  </a:lnTo>
                  <a:cubicBezTo>
                    <a:pt x="3543" y="6784"/>
                    <a:pt x="3259" y="7219"/>
                    <a:pt x="3259" y="7687"/>
                  </a:cubicBezTo>
                  <a:cubicBezTo>
                    <a:pt x="3259" y="8188"/>
                    <a:pt x="3409" y="8672"/>
                    <a:pt x="3693" y="9090"/>
                  </a:cubicBezTo>
                  <a:lnTo>
                    <a:pt x="3760" y="9207"/>
                  </a:lnTo>
                  <a:cubicBezTo>
                    <a:pt x="3359" y="9742"/>
                    <a:pt x="3409" y="10510"/>
                    <a:pt x="3894" y="10978"/>
                  </a:cubicBezTo>
                  <a:lnTo>
                    <a:pt x="4161" y="11246"/>
                  </a:lnTo>
                  <a:cubicBezTo>
                    <a:pt x="4428" y="11513"/>
                    <a:pt x="4762" y="11647"/>
                    <a:pt x="5130" y="11647"/>
                  </a:cubicBezTo>
                  <a:cubicBezTo>
                    <a:pt x="5381" y="11647"/>
                    <a:pt x="5598" y="11864"/>
                    <a:pt x="5598" y="12114"/>
                  </a:cubicBezTo>
                  <a:lnTo>
                    <a:pt x="6066" y="12114"/>
                  </a:lnTo>
                  <a:cubicBezTo>
                    <a:pt x="6066" y="11596"/>
                    <a:pt x="5648" y="11179"/>
                    <a:pt x="5130" y="11179"/>
                  </a:cubicBezTo>
                  <a:cubicBezTo>
                    <a:pt x="4896" y="11179"/>
                    <a:pt x="4662" y="11095"/>
                    <a:pt x="4495" y="10928"/>
                  </a:cubicBezTo>
                  <a:lnTo>
                    <a:pt x="4228" y="10644"/>
                  </a:lnTo>
                  <a:cubicBezTo>
                    <a:pt x="3877" y="10293"/>
                    <a:pt x="3877" y="9742"/>
                    <a:pt x="4228" y="9391"/>
                  </a:cubicBezTo>
                  <a:lnTo>
                    <a:pt x="4295" y="9324"/>
                  </a:lnTo>
                  <a:lnTo>
                    <a:pt x="4428" y="9324"/>
                  </a:lnTo>
                  <a:cubicBezTo>
                    <a:pt x="4562" y="9324"/>
                    <a:pt x="4662" y="9424"/>
                    <a:pt x="4662" y="9558"/>
                  </a:cubicBezTo>
                  <a:cubicBezTo>
                    <a:pt x="4662" y="9775"/>
                    <a:pt x="4762" y="9976"/>
                    <a:pt x="4946" y="10109"/>
                  </a:cubicBezTo>
                  <a:lnTo>
                    <a:pt x="5498" y="10527"/>
                  </a:lnTo>
                  <a:cubicBezTo>
                    <a:pt x="5564" y="10577"/>
                    <a:pt x="5598" y="10644"/>
                    <a:pt x="5598" y="10711"/>
                  </a:cubicBezTo>
                  <a:lnTo>
                    <a:pt x="5598" y="10945"/>
                  </a:lnTo>
                  <a:lnTo>
                    <a:pt x="6066" y="10945"/>
                  </a:lnTo>
                  <a:lnTo>
                    <a:pt x="6066" y="10711"/>
                  </a:lnTo>
                  <a:cubicBezTo>
                    <a:pt x="6066" y="10494"/>
                    <a:pt x="5949" y="10293"/>
                    <a:pt x="5782" y="10159"/>
                  </a:cubicBezTo>
                  <a:lnTo>
                    <a:pt x="5213" y="9742"/>
                  </a:lnTo>
                  <a:cubicBezTo>
                    <a:pt x="5163" y="9692"/>
                    <a:pt x="5130" y="9625"/>
                    <a:pt x="5130" y="9558"/>
                  </a:cubicBezTo>
                  <a:cubicBezTo>
                    <a:pt x="5130" y="9157"/>
                    <a:pt x="4812" y="8856"/>
                    <a:pt x="4428" y="8856"/>
                  </a:cubicBezTo>
                  <a:lnTo>
                    <a:pt x="4194" y="8856"/>
                  </a:lnTo>
                  <a:cubicBezTo>
                    <a:pt x="4161" y="8856"/>
                    <a:pt x="4127" y="8856"/>
                    <a:pt x="4094" y="8873"/>
                  </a:cubicBezTo>
                  <a:lnTo>
                    <a:pt x="4077" y="8840"/>
                  </a:lnTo>
                  <a:cubicBezTo>
                    <a:pt x="3843" y="8505"/>
                    <a:pt x="3726" y="8104"/>
                    <a:pt x="3726" y="7687"/>
                  </a:cubicBezTo>
                  <a:cubicBezTo>
                    <a:pt x="3726" y="7319"/>
                    <a:pt x="4010" y="7018"/>
                    <a:pt x="4378" y="6985"/>
                  </a:cubicBezTo>
                  <a:lnTo>
                    <a:pt x="4796" y="7202"/>
                  </a:lnTo>
                  <a:cubicBezTo>
                    <a:pt x="4828" y="7216"/>
                    <a:pt x="4861" y="7223"/>
                    <a:pt x="4893" y="7223"/>
                  </a:cubicBezTo>
                  <a:cubicBezTo>
                    <a:pt x="5016" y="7223"/>
                    <a:pt x="5130" y="7130"/>
                    <a:pt x="5130" y="6985"/>
                  </a:cubicBezTo>
                  <a:lnTo>
                    <a:pt x="5130" y="6617"/>
                  </a:lnTo>
                  <a:cubicBezTo>
                    <a:pt x="5130" y="6561"/>
                    <a:pt x="5176" y="6527"/>
                    <a:pt x="5227" y="6527"/>
                  </a:cubicBezTo>
                  <a:cubicBezTo>
                    <a:pt x="5251" y="6527"/>
                    <a:pt x="5276" y="6534"/>
                    <a:pt x="5297" y="6550"/>
                  </a:cubicBezTo>
                  <a:lnTo>
                    <a:pt x="5330" y="6584"/>
                  </a:lnTo>
                  <a:cubicBezTo>
                    <a:pt x="5598" y="6851"/>
                    <a:pt x="5944" y="6985"/>
                    <a:pt x="6291" y="6985"/>
                  </a:cubicBezTo>
                  <a:cubicBezTo>
                    <a:pt x="6638" y="6985"/>
                    <a:pt x="6985" y="6851"/>
                    <a:pt x="7252" y="6584"/>
                  </a:cubicBezTo>
                  <a:lnTo>
                    <a:pt x="7285" y="6550"/>
                  </a:lnTo>
                  <a:cubicBezTo>
                    <a:pt x="7307" y="6534"/>
                    <a:pt x="7332" y="6527"/>
                    <a:pt x="7356" y="6527"/>
                  </a:cubicBezTo>
                  <a:cubicBezTo>
                    <a:pt x="7406" y="6527"/>
                    <a:pt x="7452" y="6561"/>
                    <a:pt x="7452" y="6617"/>
                  </a:cubicBezTo>
                  <a:lnTo>
                    <a:pt x="7452" y="6985"/>
                  </a:lnTo>
                  <a:cubicBezTo>
                    <a:pt x="7452" y="7130"/>
                    <a:pt x="7567" y="7223"/>
                    <a:pt x="7689" y="7223"/>
                  </a:cubicBezTo>
                  <a:cubicBezTo>
                    <a:pt x="7722" y="7223"/>
                    <a:pt x="7755" y="7216"/>
                    <a:pt x="7787" y="7202"/>
                  </a:cubicBezTo>
                  <a:lnTo>
                    <a:pt x="8204" y="6985"/>
                  </a:lnTo>
                  <a:cubicBezTo>
                    <a:pt x="8572" y="7018"/>
                    <a:pt x="8856" y="7319"/>
                    <a:pt x="8856" y="7687"/>
                  </a:cubicBezTo>
                  <a:cubicBezTo>
                    <a:pt x="8856" y="8104"/>
                    <a:pt x="8739" y="8505"/>
                    <a:pt x="8505" y="8840"/>
                  </a:cubicBezTo>
                  <a:lnTo>
                    <a:pt x="8488" y="8873"/>
                  </a:lnTo>
                  <a:cubicBezTo>
                    <a:pt x="8455" y="8856"/>
                    <a:pt x="8422" y="8856"/>
                    <a:pt x="8388" y="8856"/>
                  </a:cubicBezTo>
                  <a:lnTo>
                    <a:pt x="8154" y="8856"/>
                  </a:lnTo>
                  <a:cubicBezTo>
                    <a:pt x="7770" y="8856"/>
                    <a:pt x="7452" y="9174"/>
                    <a:pt x="7452" y="9558"/>
                  </a:cubicBezTo>
                  <a:cubicBezTo>
                    <a:pt x="7452" y="9625"/>
                    <a:pt x="7419" y="9692"/>
                    <a:pt x="7369" y="9742"/>
                  </a:cubicBezTo>
                  <a:lnTo>
                    <a:pt x="6801" y="10159"/>
                  </a:lnTo>
                  <a:cubicBezTo>
                    <a:pt x="6634" y="10293"/>
                    <a:pt x="6517" y="10494"/>
                    <a:pt x="6517" y="10711"/>
                  </a:cubicBezTo>
                  <a:lnTo>
                    <a:pt x="6517" y="10945"/>
                  </a:lnTo>
                  <a:lnTo>
                    <a:pt x="6985" y="10945"/>
                  </a:lnTo>
                  <a:lnTo>
                    <a:pt x="6985" y="10711"/>
                  </a:lnTo>
                  <a:cubicBezTo>
                    <a:pt x="6985" y="10644"/>
                    <a:pt x="7018" y="10577"/>
                    <a:pt x="7085" y="10527"/>
                  </a:cubicBezTo>
                  <a:lnTo>
                    <a:pt x="7636" y="10109"/>
                  </a:lnTo>
                  <a:cubicBezTo>
                    <a:pt x="7820" y="9976"/>
                    <a:pt x="7920" y="9775"/>
                    <a:pt x="7920" y="9558"/>
                  </a:cubicBezTo>
                  <a:cubicBezTo>
                    <a:pt x="7920" y="9424"/>
                    <a:pt x="8021" y="9324"/>
                    <a:pt x="8154" y="9324"/>
                  </a:cubicBezTo>
                  <a:lnTo>
                    <a:pt x="8288" y="9324"/>
                  </a:lnTo>
                  <a:lnTo>
                    <a:pt x="8355" y="9391"/>
                  </a:lnTo>
                  <a:cubicBezTo>
                    <a:pt x="8706" y="9742"/>
                    <a:pt x="8706" y="10293"/>
                    <a:pt x="8355" y="10644"/>
                  </a:cubicBezTo>
                  <a:lnTo>
                    <a:pt x="8087" y="10928"/>
                  </a:lnTo>
                  <a:cubicBezTo>
                    <a:pt x="7920" y="11095"/>
                    <a:pt x="7686" y="11179"/>
                    <a:pt x="7452" y="11179"/>
                  </a:cubicBezTo>
                  <a:cubicBezTo>
                    <a:pt x="6934" y="11179"/>
                    <a:pt x="6533" y="11596"/>
                    <a:pt x="6517" y="12114"/>
                  </a:cubicBezTo>
                  <a:lnTo>
                    <a:pt x="6985" y="12114"/>
                  </a:lnTo>
                  <a:cubicBezTo>
                    <a:pt x="6985" y="11864"/>
                    <a:pt x="7202" y="11647"/>
                    <a:pt x="7452" y="11647"/>
                  </a:cubicBezTo>
                  <a:cubicBezTo>
                    <a:pt x="7820" y="11647"/>
                    <a:pt x="8171" y="11513"/>
                    <a:pt x="8422" y="11246"/>
                  </a:cubicBezTo>
                  <a:lnTo>
                    <a:pt x="8689" y="10978"/>
                  </a:lnTo>
                  <a:cubicBezTo>
                    <a:pt x="9173" y="10510"/>
                    <a:pt x="9224" y="9742"/>
                    <a:pt x="8823" y="9207"/>
                  </a:cubicBezTo>
                  <a:lnTo>
                    <a:pt x="8889" y="9090"/>
                  </a:lnTo>
                  <a:cubicBezTo>
                    <a:pt x="9173" y="8672"/>
                    <a:pt x="9324" y="8188"/>
                    <a:pt x="9324" y="7687"/>
                  </a:cubicBezTo>
                  <a:cubicBezTo>
                    <a:pt x="9324" y="7219"/>
                    <a:pt x="9040" y="6784"/>
                    <a:pt x="8605" y="6617"/>
                  </a:cubicBezTo>
                  <a:lnTo>
                    <a:pt x="9708" y="5347"/>
                  </a:lnTo>
                  <a:cubicBezTo>
                    <a:pt x="9997" y="5030"/>
                    <a:pt x="10367" y="4888"/>
                    <a:pt x="10730" y="4888"/>
                  </a:cubicBezTo>
                  <a:close/>
                  <a:moveTo>
                    <a:pt x="5130" y="1"/>
                  </a:moveTo>
                  <a:lnTo>
                    <a:pt x="5130" y="469"/>
                  </a:lnTo>
                  <a:lnTo>
                    <a:pt x="4896" y="469"/>
                  </a:lnTo>
                  <a:cubicBezTo>
                    <a:pt x="4712" y="469"/>
                    <a:pt x="4612" y="652"/>
                    <a:pt x="4679" y="803"/>
                  </a:cubicBezTo>
                  <a:lnTo>
                    <a:pt x="4980" y="1404"/>
                  </a:lnTo>
                  <a:lnTo>
                    <a:pt x="3960" y="1404"/>
                  </a:lnTo>
                  <a:cubicBezTo>
                    <a:pt x="3760" y="1404"/>
                    <a:pt x="3660" y="1621"/>
                    <a:pt x="3777" y="1772"/>
                  </a:cubicBezTo>
                  <a:lnTo>
                    <a:pt x="4061" y="2139"/>
                  </a:lnTo>
                  <a:cubicBezTo>
                    <a:pt x="4311" y="2490"/>
                    <a:pt x="4696" y="2707"/>
                    <a:pt x="5130" y="2774"/>
                  </a:cubicBezTo>
                  <a:lnTo>
                    <a:pt x="5130" y="3259"/>
                  </a:lnTo>
                  <a:lnTo>
                    <a:pt x="4896" y="3259"/>
                  </a:lnTo>
                  <a:cubicBezTo>
                    <a:pt x="4712" y="3259"/>
                    <a:pt x="4612" y="3443"/>
                    <a:pt x="4679" y="3593"/>
                  </a:cubicBezTo>
                  <a:lnTo>
                    <a:pt x="4980" y="4195"/>
                  </a:lnTo>
                  <a:lnTo>
                    <a:pt x="3960" y="4195"/>
                  </a:lnTo>
                  <a:cubicBezTo>
                    <a:pt x="3760" y="4195"/>
                    <a:pt x="3660" y="4412"/>
                    <a:pt x="3777" y="4562"/>
                  </a:cubicBezTo>
                  <a:lnTo>
                    <a:pt x="4061" y="4930"/>
                  </a:lnTo>
                  <a:cubicBezTo>
                    <a:pt x="4311" y="5281"/>
                    <a:pt x="4696" y="5515"/>
                    <a:pt x="5130" y="5581"/>
                  </a:cubicBezTo>
                  <a:lnTo>
                    <a:pt x="5130" y="6066"/>
                  </a:lnTo>
                  <a:cubicBezTo>
                    <a:pt x="4863" y="6116"/>
                    <a:pt x="4662" y="6333"/>
                    <a:pt x="4662" y="6617"/>
                  </a:cubicBezTo>
                  <a:lnTo>
                    <a:pt x="4562" y="6567"/>
                  </a:lnTo>
                  <a:lnTo>
                    <a:pt x="3208" y="5047"/>
                  </a:lnTo>
                  <a:cubicBezTo>
                    <a:pt x="2828" y="4616"/>
                    <a:pt x="2337" y="4423"/>
                    <a:pt x="1853" y="4423"/>
                  </a:cubicBezTo>
                  <a:cubicBezTo>
                    <a:pt x="912" y="4423"/>
                    <a:pt x="0" y="5152"/>
                    <a:pt x="0" y="6266"/>
                  </a:cubicBezTo>
                  <a:lnTo>
                    <a:pt x="0" y="6550"/>
                  </a:lnTo>
                  <a:cubicBezTo>
                    <a:pt x="0" y="7052"/>
                    <a:pt x="184" y="7520"/>
                    <a:pt x="535" y="7854"/>
                  </a:cubicBezTo>
                  <a:lnTo>
                    <a:pt x="1203" y="8522"/>
                  </a:lnTo>
                  <a:cubicBezTo>
                    <a:pt x="1471" y="8789"/>
                    <a:pt x="1638" y="9157"/>
                    <a:pt x="1638" y="9558"/>
                  </a:cubicBezTo>
                  <a:cubicBezTo>
                    <a:pt x="1621" y="10059"/>
                    <a:pt x="1838" y="10544"/>
                    <a:pt x="2189" y="10911"/>
                  </a:cubicBezTo>
                  <a:lnTo>
                    <a:pt x="2373" y="11078"/>
                  </a:lnTo>
                  <a:cubicBezTo>
                    <a:pt x="2640" y="11362"/>
                    <a:pt x="2791" y="11730"/>
                    <a:pt x="2791" y="12114"/>
                  </a:cubicBezTo>
                  <a:lnTo>
                    <a:pt x="2791" y="13100"/>
                  </a:lnTo>
                  <a:cubicBezTo>
                    <a:pt x="2791" y="13916"/>
                    <a:pt x="3456" y="14441"/>
                    <a:pt x="4142" y="14441"/>
                  </a:cubicBezTo>
                  <a:cubicBezTo>
                    <a:pt x="4510" y="14441"/>
                    <a:pt x="4883" y="14291"/>
                    <a:pt x="5163" y="13952"/>
                  </a:cubicBezTo>
                  <a:lnTo>
                    <a:pt x="5698" y="13317"/>
                  </a:lnTo>
                  <a:cubicBezTo>
                    <a:pt x="5857" y="13134"/>
                    <a:pt x="6074" y="13042"/>
                    <a:pt x="6289" y="13042"/>
                  </a:cubicBezTo>
                  <a:cubicBezTo>
                    <a:pt x="6504" y="13042"/>
                    <a:pt x="6717" y="13134"/>
                    <a:pt x="6868" y="13317"/>
                  </a:cubicBezTo>
                  <a:lnTo>
                    <a:pt x="7402" y="13969"/>
                  </a:lnTo>
                  <a:cubicBezTo>
                    <a:pt x="7686" y="14299"/>
                    <a:pt x="8059" y="14446"/>
                    <a:pt x="8426" y="14446"/>
                  </a:cubicBezTo>
                  <a:cubicBezTo>
                    <a:pt x="9120" y="14446"/>
                    <a:pt x="9792" y="13920"/>
                    <a:pt x="9792" y="13100"/>
                  </a:cubicBezTo>
                  <a:lnTo>
                    <a:pt x="9792" y="12114"/>
                  </a:lnTo>
                  <a:cubicBezTo>
                    <a:pt x="9775" y="11730"/>
                    <a:pt x="9942" y="11362"/>
                    <a:pt x="10209" y="11078"/>
                  </a:cubicBezTo>
                  <a:lnTo>
                    <a:pt x="10393" y="10911"/>
                  </a:lnTo>
                  <a:cubicBezTo>
                    <a:pt x="10744" y="10544"/>
                    <a:pt x="10945" y="10059"/>
                    <a:pt x="10945" y="9558"/>
                  </a:cubicBezTo>
                  <a:cubicBezTo>
                    <a:pt x="10945" y="9174"/>
                    <a:pt x="11095" y="8789"/>
                    <a:pt x="11379" y="8522"/>
                  </a:cubicBezTo>
                  <a:lnTo>
                    <a:pt x="12047" y="7854"/>
                  </a:lnTo>
                  <a:cubicBezTo>
                    <a:pt x="12381" y="7520"/>
                    <a:pt x="12582" y="7052"/>
                    <a:pt x="12582" y="6550"/>
                  </a:cubicBezTo>
                  <a:lnTo>
                    <a:pt x="12582" y="6266"/>
                  </a:lnTo>
                  <a:cubicBezTo>
                    <a:pt x="12582" y="5247"/>
                    <a:pt x="11763" y="4428"/>
                    <a:pt x="10744" y="4428"/>
                  </a:cubicBezTo>
                  <a:cubicBezTo>
                    <a:pt x="10209" y="4428"/>
                    <a:pt x="9708" y="4646"/>
                    <a:pt x="9374" y="5047"/>
                  </a:cubicBezTo>
                  <a:lnTo>
                    <a:pt x="8004" y="6567"/>
                  </a:lnTo>
                  <a:lnTo>
                    <a:pt x="7920" y="6617"/>
                  </a:lnTo>
                  <a:cubicBezTo>
                    <a:pt x="7920" y="6350"/>
                    <a:pt x="7720" y="6116"/>
                    <a:pt x="7452" y="6066"/>
                  </a:cubicBezTo>
                  <a:lnTo>
                    <a:pt x="7452" y="5581"/>
                  </a:lnTo>
                  <a:cubicBezTo>
                    <a:pt x="7887" y="5515"/>
                    <a:pt x="8271" y="5281"/>
                    <a:pt x="8522" y="4946"/>
                  </a:cubicBezTo>
                  <a:lnTo>
                    <a:pt x="8806" y="4562"/>
                  </a:lnTo>
                  <a:cubicBezTo>
                    <a:pt x="8923" y="4412"/>
                    <a:pt x="8806" y="4195"/>
                    <a:pt x="8622" y="4195"/>
                  </a:cubicBezTo>
                  <a:lnTo>
                    <a:pt x="7603" y="4195"/>
                  </a:lnTo>
                  <a:lnTo>
                    <a:pt x="7904" y="3593"/>
                  </a:lnTo>
                  <a:cubicBezTo>
                    <a:pt x="7970" y="3443"/>
                    <a:pt x="7870" y="3259"/>
                    <a:pt x="7686" y="3259"/>
                  </a:cubicBezTo>
                  <a:lnTo>
                    <a:pt x="7452" y="3259"/>
                  </a:lnTo>
                  <a:lnTo>
                    <a:pt x="7452" y="2774"/>
                  </a:lnTo>
                  <a:cubicBezTo>
                    <a:pt x="7887" y="2707"/>
                    <a:pt x="8271" y="2490"/>
                    <a:pt x="8522" y="2139"/>
                  </a:cubicBezTo>
                  <a:lnTo>
                    <a:pt x="8806" y="1772"/>
                  </a:lnTo>
                  <a:cubicBezTo>
                    <a:pt x="8923" y="1621"/>
                    <a:pt x="8806" y="1404"/>
                    <a:pt x="8622" y="1404"/>
                  </a:cubicBezTo>
                  <a:lnTo>
                    <a:pt x="7603" y="1404"/>
                  </a:lnTo>
                  <a:lnTo>
                    <a:pt x="7904" y="803"/>
                  </a:lnTo>
                  <a:cubicBezTo>
                    <a:pt x="7970" y="652"/>
                    <a:pt x="7853" y="469"/>
                    <a:pt x="7686" y="469"/>
                  </a:cubicBezTo>
                  <a:lnTo>
                    <a:pt x="7452" y="469"/>
                  </a:lnTo>
                  <a:lnTo>
                    <a:pt x="7452" y="1"/>
                  </a:lnTo>
                  <a:lnTo>
                    <a:pt x="6985" y="1"/>
                  </a:lnTo>
                  <a:lnTo>
                    <a:pt x="6985" y="469"/>
                  </a:lnTo>
                  <a:lnTo>
                    <a:pt x="5598" y="469"/>
                  </a:lnTo>
                  <a:lnTo>
                    <a:pt x="55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49"/>
          <p:cNvGrpSpPr/>
          <p:nvPr/>
        </p:nvGrpSpPr>
        <p:grpSpPr>
          <a:xfrm>
            <a:off x="1825716" y="1257474"/>
            <a:ext cx="422547" cy="476103"/>
            <a:chOff x="1728771" y="1371106"/>
            <a:chExt cx="422547" cy="476103"/>
          </a:xfrm>
        </p:grpSpPr>
        <p:sp>
          <p:nvSpPr>
            <p:cNvPr id="640" name="Google Shape;640;p49"/>
            <p:cNvSpPr/>
            <p:nvPr/>
          </p:nvSpPr>
          <p:spPr>
            <a:xfrm>
              <a:off x="1728771" y="1493730"/>
              <a:ext cx="283867" cy="207299"/>
            </a:xfrm>
            <a:custGeom>
              <a:avLst/>
              <a:gdLst/>
              <a:ahLst/>
              <a:cxnLst/>
              <a:rect l="l" t="t" r="r" b="b"/>
              <a:pathLst>
                <a:path w="8857" h="6468" extrusionOk="0">
                  <a:moveTo>
                    <a:pt x="6951" y="1"/>
                  </a:moveTo>
                  <a:lnTo>
                    <a:pt x="6617" y="135"/>
                  </a:lnTo>
                  <a:cubicBezTo>
                    <a:pt x="5782" y="502"/>
                    <a:pt x="5147" y="1254"/>
                    <a:pt x="4946" y="2156"/>
                  </a:cubicBezTo>
                  <a:lnTo>
                    <a:pt x="4796" y="2875"/>
                  </a:lnTo>
                  <a:lnTo>
                    <a:pt x="4779" y="2958"/>
                  </a:lnTo>
                  <a:cubicBezTo>
                    <a:pt x="4612" y="3008"/>
                    <a:pt x="4462" y="3059"/>
                    <a:pt x="4311" y="3125"/>
                  </a:cubicBezTo>
                  <a:cubicBezTo>
                    <a:pt x="3526" y="3443"/>
                    <a:pt x="2674" y="3593"/>
                    <a:pt x="1822" y="3593"/>
                  </a:cubicBezTo>
                  <a:lnTo>
                    <a:pt x="1" y="3593"/>
                  </a:lnTo>
                  <a:lnTo>
                    <a:pt x="1" y="4562"/>
                  </a:lnTo>
                  <a:lnTo>
                    <a:pt x="2390" y="4562"/>
                  </a:lnTo>
                  <a:lnTo>
                    <a:pt x="3877" y="5398"/>
                  </a:lnTo>
                  <a:cubicBezTo>
                    <a:pt x="5097" y="6100"/>
                    <a:pt x="6500" y="6467"/>
                    <a:pt x="7920" y="6467"/>
                  </a:cubicBezTo>
                  <a:lnTo>
                    <a:pt x="8856" y="6467"/>
                  </a:lnTo>
                  <a:lnTo>
                    <a:pt x="8856" y="5515"/>
                  </a:lnTo>
                  <a:lnTo>
                    <a:pt x="8405" y="5515"/>
                  </a:lnTo>
                  <a:cubicBezTo>
                    <a:pt x="6834" y="5515"/>
                    <a:pt x="5297" y="5114"/>
                    <a:pt x="3910" y="4362"/>
                  </a:cubicBezTo>
                  <a:cubicBezTo>
                    <a:pt x="4194" y="4295"/>
                    <a:pt x="4478" y="4211"/>
                    <a:pt x="4746" y="4094"/>
                  </a:cubicBezTo>
                  <a:lnTo>
                    <a:pt x="4829" y="4061"/>
                  </a:lnTo>
                  <a:cubicBezTo>
                    <a:pt x="5598" y="3760"/>
                    <a:pt x="6417" y="3593"/>
                    <a:pt x="7235" y="3593"/>
                  </a:cubicBezTo>
                  <a:lnTo>
                    <a:pt x="7904" y="3593"/>
                  </a:lnTo>
                  <a:lnTo>
                    <a:pt x="7185" y="2641"/>
                  </a:lnTo>
                  <a:lnTo>
                    <a:pt x="6801" y="2641"/>
                  </a:lnTo>
                  <a:cubicBezTo>
                    <a:pt x="6450" y="2641"/>
                    <a:pt x="6082" y="2674"/>
                    <a:pt x="5732" y="2724"/>
                  </a:cubicBezTo>
                  <a:lnTo>
                    <a:pt x="5748" y="2641"/>
                  </a:lnTo>
                  <a:lnTo>
                    <a:pt x="5782" y="2474"/>
                  </a:lnTo>
                  <a:cubicBezTo>
                    <a:pt x="5915" y="1822"/>
                    <a:pt x="6333" y="1271"/>
                    <a:pt x="6935" y="970"/>
                  </a:cubicBezTo>
                  <a:lnTo>
                    <a:pt x="6951" y="970"/>
                  </a:lnTo>
                  <a:lnTo>
                    <a:pt x="69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9"/>
            <p:cNvSpPr/>
            <p:nvPr/>
          </p:nvSpPr>
          <p:spPr>
            <a:xfrm>
              <a:off x="2012606" y="1401650"/>
              <a:ext cx="107656" cy="107656"/>
            </a:xfrm>
            <a:custGeom>
              <a:avLst/>
              <a:gdLst/>
              <a:ahLst/>
              <a:cxnLst/>
              <a:rect l="l" t="t" r="r" b="b"/>
              <a:pathLst>
                <a:path w="3359" h="3359" extrusionOk="0">
                  <a:moveTo>
                    <a:pt x="0" y="0"/>
                  </a:moveTo>
                  <a:lnTo>
                    <a:pt x="0" y="485"/>
                  </a:lnTo>
                  <a:cubicBezTo>
                    <a:pt x="1587" y="485"/>
                    <a:pt x="2874" y="1771"/>
                    <a:pt x="2891" y="3358"/>
                  </a:cubicBezTo>
                  <a:lnTo>
                    <a:pt x="3358" y="3358"/>
                  </a:lnTo>
                  <a:cubicBezTo>
                    <a:pt x="3358" y="1504"/>
                    <a:pt x="1855"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9"/>
            <p:cNvSpPr/>
            <p:nvPr/>
          </p:nvSpPr>
          <p:spPr>
            <a:xfrm>
              <a:off x="1979915" y="1402708"/>
              <a:ext cx="18781" cy="18781"/>
            </a:xfrm>
            <a:custGeom>
              <a:avLst/>
              <a:gdLst/>
              <a:ahLst/>
              <a:cxnLst/>
              <a:rect l="l" t="t" r="r" b="b"/>
              <a:pathLst>
                <a:path w="586" h="586" extrusionOk="0">
                  <a:moveTo>
                    <a:pt x="519" y="0"/>
                  </a:moveTo>
                  <a:cubicBezTo>
                    <a:pt x="335" y="34"/>
                    <a:pt x="168" y="84"/>
                    <a:pt x="1" y="134"/>
                  </a:cubicBezTo>
                  <a:lnTo>
                    <a:pt x="135" y="585"/>
                  </a:lnTo>
                  <a:cubicBezTo>
                    <a:pt x="285" y="535"/>
                    <a:pt x="435" y="502"/>
                    <a:pt x="586" y="485"/>
                  </a:cubicBez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9"/>
            <p:cNvSpPr/>
            <p:nvPr/>
          </p:nvSpPr>
          <p:spPr>
            <a:xfrm>
              <a:off x="1728771" y="1371106"/>
              <a:ext cx="422547" cy="476103"/>
            </a:xfrm>
            <a:custGeom>
              <a:avLst/>
              <a:gdLst/>
              <a:ahLst/>
              <a:cxnLst/>
              <a:rect l="l" t="t" r="r" b="b"/>
              <a:pathLst>
                <a:path w="13184" h="14855" extrusionOk="0">
                  <a:moveTo>
                    <a:pt x="6717" y="5230"/>
                  </a:moveTo>
                  <a:cubicBezTo>
                    <a:pt x="6717" y="5565"/>
                    <a:pt x="6767" y="5899"/>
                    <a:pt x="6884" y="6233"/>
                  </a:cubicBezTo>
                  <a:lnTo>
                    <a:pt x="6801" y="6233"/>
                  </a:lnTo>
                  <a:cubicBezTo>
                    <a:pt x="6550" y="6233"/>
                    <a:pt x="6283" y="6250"/>
                    <a:pt x="6032" y="6266"/>
                  </a:cubicBezTo>
                  <a:cubicBezTo>
                    <a:pt x="6133" y="5849"/>
                    <a:pt x="6366" y="5481"/>
                    <a:pt x="6717" y="5230"/>
                  </a:cubicBezTo>
                  <a:close/>
                  <a:moveTo>
                    <a:pt x="6701" y="4194"/>
                  </a:moveTo>
                  <a:lnTo>
                    <a:pt x="6701" y="4646"/>
                  </a:lnTo>
                  <a:cubicBezTo>
                    <a:pt x="6099" y="4996"/>
                    <a:pt x="5681" y="5581"/>
                    <a:pt x="5548" y="6250"/>
                  </a:cubicBezTo>
                  <a:lnTo>
                    <a:pt x="5531" y="6350"/>
                  </a:lnTo>
                  <a:cubicBezTo>
                    <a:pt x="5381" y="6367"/>
                    <a:pt x="5230" y="6400"/>
                    <a:pt x="5097" y="6433"/>
                  </a:cubicBezTo>
                  <a:lnTo>
                    <a:pt x="5180" y="6032"/>
                  </a:lnTo>
                  <a:cubicBezTo>
                    <a:pt x="5364" y="5214"/>
                    <a:pt x="5932" y="4529"/>
                    <a:pt x="6701" y="4194"/>
                  </a:cubicBezTo>
                  <a:close/>
                  <a:moveTo>
                    <a:pt x="5648" y="7870"/>
                  </a:moveTo>
                  <a:cubicBezTo>
                    <a:pt x="5732" y="7971"/>
                    <a:pt x="5798" y="8054"/>
                    <a:pt x="5882" y="8138"/>
                  </a:cubicBezTo>
                  <a:lnTo>
                    <a:pt x="5999" y="8255"/>
                  </a:lnTo>
                  <a:cubicBezTo>
                    <a:pt x="6183" y="8455"/>
                    <a:pt x="6366" y="8672"/>
                    <a:pt x="6517" y="8906"/>
                  </a:cubicBezTo>
                  <a:cubicBezTo>
                    <a:pt x="5849" y="8756"/>
                    <a:pt x="5180" y="8539"/>
                    <a:pt x="4562" y="8255"/>
                  </a:cubicBezTo>
                  <a:cubicBezTo>
                    <a:pt x="4646" y="8221"/>
                    <a:pt x="4746" y="8188"/>
                    <a:pt x="4846" y="8138"/>
                  </a:cubicBezTo>
                  <a:lnTo>
                    <a:pt x="4913" y="8104"/>
                  </a:lnTo>
                  <a:cubicBezTo>
                    <a:pt x="5163" y="8021"/>
                    <a:pt x="5397" y="7937"/>
                    <a:pt x="5648" y="7870"/>
                  </a:cubicBezTo>
                  <a:close/>
                  <a:moveTo>
                    <a:pt x="7803" y="7670"/>
                  </a:moveTo>
                  <a:cubicBezTo>
                    <a:pt x="8188" y="8054"/>
                    <a:pt x="8455" y="8555"/>
                    <a:pt x="8572" y="9107"/>
                  </a:cubicBezTo>
                  <a:lnTo>
                    <a:pt x="8405" y="9107"/>
                  </a:lnTo>
                  <a:cubicBezTo>
                    <a:pt x="7987" y="9107"/>
                    <a:pt x="7553" y="9073"/>
                    <a:pt x="7135" y="9007"/>
                  </a:cubicBezTo>
                  <a:cubicBezTo>
                    <a:pt x="6935" y="8606"/>
                    <a:pt x="6651" y="8238"/>
                    <a:pt x="6333" y="7904"/>
                  </a:cubicBezTo>
                  <a:lnTo>
                    <a:pt x="6216" y="7804"/>
                  </a:lnTo>
                  <a:cubicBezTo>
                    <a:pt x="6216" y="7787"/>
                    <a:pt x="6199" y="7770"/>
                    <a:pt x="6183" y="7753"/>
                  </a:cubicBezTo>
                  <a:cubicBezTo>
                    <a:pt x="6534" y="7703"/>
                    <a:pt x="6884" y="7670"/>
                    <a:pt x="7235" y="7670"/>
                  </a:cubicBezTo>
                  <a:close/>
                  <a:moveTo>
                    <a:pt x="3894" y="8438"/>
                  </a:moveTo>
                  <a:cubicBezTo>
                    <a:pt x="5280" y="9190"/>
                    <a:pt x="6834" y="9575"/>
                    <a:pt x="8405" y="9575"/>
                  </a:cubicBezTo>
                  <a:lnTo>
                    <a:pt x="8622" y="9575"/>
                  </a:lnTo>
                  <a:cubicBezTo>
                    <a:pt x="8622" y="9608"/>
                    <a:pt x="8622" y="9641"/>
                    <a:pt x="8622" y="9675"/>
                  </a:cubicBezTo>
                  <a:lnTo>
                    <a:pt x="8622" y="10059"/>
                  </a:lnTo>
                  <a:lnTo>
                    <a:pt x="7920" y="10059"/>
                  </a:lnTo>
                  <a:cubicBezTo>
                    <a:pt x="6534" y="10059"/>
                    <a:pt x="5180" y="9708"/>
                    <a:pt x="3994" y="9023"/>
                  </a:cubicBezTo>
                  <a:lnTo>
                    <a:pt x="3192" y="8572"/>
                  </a:lnTo>
                  <a:cubicBezTo>
                    <a:pt x="3426" y="8539"/>
                    <a:pt x="3660" y="8489"/>
                    <a:pt x="3894" y="8438"/>
                  </a:cubicBezTo>
                  <a:close/>
                  <a:moveTo>
                    <a:pt x="8876" y="485"/>
                  </a:moveTo>
                  <a:cubicBezTo>
                    <a:pt x="8897" y="485"/>
                    <a:pt x="8918" y="485"/>
                    <a:pt x="8940" y="485"/>
                  </a:cubicBezTo>
                  <a:cubicBezTo>
                    <a:pt x="11028" y="519"/>
                    <a:pt x="12682" y="2223"/>
                    <a:pt x="12699" y="4311"/>
                  </a:cubicBezTo>
                  <a:lnTo>
                    <a:pt x="12699" y="9107"/>
                  </a:lnTo>
                  <a:cubicBezTo>
                    <a:pt x="12699" y="10878"/>
                    <a:pt x="11997" y="12582"/>
                    <a:pt x="10727" y="13852"/>
                  </a:cubicBezTo>
                  <a:lnTo>
                    <a:pt x="10694" y="13885"/>
                  </a:lnTo>
                  <a:cubicBezTo>
                    <a:pt x="10377" y="14203"/>
                    <a:pt x="9959" y="14370"/>
                    <a:pt x="9508" y="14370"/>
                  </a:cubicBezTo>
                  <a:lnTo>
                    <a:pt x="9341" y="14370"/>
                  </a:lnTo>
                  <a:cubicBezTo>
                    <a:pt x="8422" y="14370"/>
                    <a:pt x="7670" y="13618"/>
                    <a:pt x="7670" y="12699"/>
                  </a:cubicBezTo>
                  <a:lnTo>
                    <a:pt x="7670" y="11129"/>
                  </a:lnTo>
                  <a:cubicBezTo>
                    <a:pt x="7670" y="10928"/>
                    <a:pt x="7653" y="10728"/>
                    <a:pt x="7620" y="10527"/>
                  </a:cubicBezTo>
                  <a:cubicBezTo>
                    <a:pt x="7720" y="10527"/>
                    <a:pt x="7820" y="10544"/>
                    <a:pt x="7920" y="10544"/>
                  </a:cubicBezTo>
                  <a:lnTo>
                    <a:pt x="8622" y="10544"/>
                  </a:lnTo>
                  <a:lnTo>
                    <a:pt x="8622" y="11012"/>
                  </a:lnTo>
                  <a:lnTo>
                    <a:pt x="9107" y="11012"/>
                  </a:lnTo>
                  <a:lnTo>
                    <a:pt x="9107" y="9675"/>
                  </a:lnTo>
                  <a:cubicBezTo>
                    <a:pt x="9107" y="8789"/>
                    <a:pt x="8756" y="7937"/>
                    <a:pt x="8121" y="7302"/>
                  </a:cubicBezTo>
                  <a:lnTo>
                    <a:pt x="8021" y="7202"/>
                  </a:lnTo>
                  <a:cubicBezTo>
                    <a:pt x="7486" y="6667"/>
                    <a:pt x="7185" y="5932"/>
                    <a:pt x="7185" y="5180"/>
                  </a:cubicBezTo>
                  <a:lnTo>
                    <a:pt x="7185" y="3359"/>
                  </a:lnTo>
                  <a:lnTo>
                    <a:pt x="6701" y="3359"/>
                  </a:lnTo>
                  <a:lnTo>
                    <a:pt x="6701" y="3677"/>
                  </a:lnTo>
                  <a:lnTo>
                    <a:pt x="6534" y="3743"/>
                  </a:lnTo>
                  <a:cubicBezTo>
                    <a:pt x="5899" y="4027"/>
                    <a:pt x="5364" y="4495"/>
                    <a:pt x="5030" y="5113"/>
                  </a:cubicBezTo>
                  <a:cubicBezTo>
                    <a:pt x="5030" y="5047"/>
                    <a:pt x="5030" y="4980"/>
                    <a:pt x="5030" y="4913"/>
                  </a:cubicBezTo>
                  <a:lnTo>
                    <a:pt x="5030" y="4412"/>
                  </a:lnTo>
                  <a:cubicBezTo>
                    <a:pt x="5030" y="3342"/>
                    <a:pt x="5464" y="2323"/>
                    <a:pt x="6233" y="1571"/>
                  </a:cubicBezTo>
                  <a:cubicBezTo>
                    <a:pt x="6936" y="868"/>
                    <a:pt x="7880" y="485"/>
                    <a:pt x="8876" y="485"/>
                  </a:cubicBezTo>
                  <a:close/>
                  <a:moveTo>
                    <a:pt x="8873" y="1"/>
                  </a:moveTo>
                  <a:cubicBezTo>
                    <a:pt x="7753" y="1"/>
                    <a:pt x="6684" y="435"/>
                    <a:pt x="5899" y="1237"/>
                  </a:cubicBezTo>
                  <a:cubicBezTo>
                    <a:pt x="5047" y="2073"/>
                    <a:pt x="4562" y="3225"/>
                    <a:pt x="4545" y="4412"/>
                  </a:cubicBezTo>
                  <a:lnTo>
                    <a:pt x="4545" y="4913"/>
                  </a:lnTo>
                  <a:cubicBezTo>
                    <a:pt x="4545" y="5297"/>
                    <a:pt x="4595" y="5682"/>
                    <a:pt x="4696" y="6049"/>
                  </a:cubicBezTo>
                  <a:lnTo>
                    <a:pt x="4562" y="6601"/>
                  </a:lnTo>
                  <a:cubicBezTo>
                    <a:pt x="4445" y="6634"/>
                    <a:pt x="4328" y="6684"/>
                    <a:pt x="4228" y="6717"/>
                  </a:cubicBezTo>
                  <a:cubicBezTo>
                    <a:pt x="3459" y="7035"/>
                    <a:pt x="2640" y="7185"/>
                    <a:pt x="1822" y="7185"/>
                  </a:cubicBezTo>
                  <a:lnTo>
                    <a:pt x="1" y="7185"/>
                  </a:lnTo>
                  <a:lnTo>
                    <a:pt x="1" y="7670"/>
                  </a:lnTo>
                  <a:lnTo>
                    <a:pt x="1822" y="7670"/>
                  </a:lnTo>
                  <a:cubicBezTo>
                    <a:pt x="2707" y="7670"/>
                    <a:pt x="3576" y="7503"/>
                    <a:pt x="4395" y="7169"/>
                  </a:cubicBezTo>
                  <a:cubicBezTo>
                    <a:pt x="5163" y="6868"/>
                    <a:pt x="5982" y="6701"/>
                    <a:pt x="6801" y="6701"/>
                  </a:cubicBezTo>
                  <a:lnTo>
                    <a:pt x="7068" y="6701"/>
                  </a:lnTo>
                  <a:cubicBezTo>
                    <a:pt x="7169" y="6868"/>
                    <a:pt x="7269" y="7035"/>
                    <a:pt x="7386" y="7185"/>
                  </a:cubicBezTo>
                  <a:lnTo>
                    <a:pt x="7235" y="7185"/>
                  </a:lnTo>
                  <a:cubicBezTo>
                    <a:pt x="6383" y="7185"/>
                    <a:pt x="5531" y="7352"/>
                    <a:pt x="4746" y="7670"/>
                  </a:cubicBezTo>
                  <a:lnTo>
                    <a:pt x="4662" y="7703"/>
                  </a:lnTo>
                  <a:cubicBezTo>
                    <a:pt x="3927" y="7987"/>
                    <a:pt x="3142" y="8138"/>
                    <a:pt x="2340" y="8138"/>
                  </a:cubicBezTo>
                  <a:lnTo>
                    <a:pt x="1" y="8138"/>
                  </a:lnTo>
                  <a:lnTo>
                    <a:pt x="1" y="8622"/>
                  </a:lnTo>
                  <a:lnTo>
                    <a:pt x="2323" y="8622"/>
                  </a:lnTo>
                  <a:lnTo>
                    <a:pt x="3743" y="9441"/>
                  </a:lnTo>
                  <a:cubicBezTo>
                    <a:pt x="4796" y="10026"/>
                    <a:pt x="5949" y="10393"/>
                    <a:pt x="7135" y="10494"/>
                  </a:cubicBezTo>
                  <a:cubicBezTo>
                    <a:pt x="7169" y="10711"/>
                    <a:pt x="7185" y="10911"/>
                    <a:pt x="7185" y="11129"/>
                  </a:cubicBezTo>
                  <a:lnTo>
                    <a:pt x="7185" y="12699"/>
                  </a:lnTo>
                  <a:cubicBezTo>
                    <a:pt x="7185" y="13885"/>
                    <a:pt x="8154" y="14855"/>
                    <a:pt x="9341" y="14855"/>
                  </a:cubicBezTo>
                  <a:lnTo>
                    <a:pt x="9508" y="14855"/>
                  </a:lnTo>
                  <a:cubicBezTo>
                    <a:pt x="10076" y="14855"/>
                    <a:pt x="10627" y="14637"/>
                    <a:pt x="11028" y="14220"/>
                  </a:cubicBezTo>
                  <a:lnTo>
                    <a:pt x="11078" y="14186"/>
                  </a:lnTo>
                  <a:cubicBezTo>
                    <a:pt x="12432" y="12833"/>
                    <a:pt x="13184" y="11012"/>
                    <a:pt x="13184" y="9107"/>
                  </a:cubicBezTo>
                  <a:lnTo>
                    <a:pt x="13184" y="4311"/>
                  </a:lnTo>
                  <a:cubicBezTo>
                    <a:pt x="13167" y="1972"/>
                    <a:pt x="11296" y="51"/>
                    <a:pt x="8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50"/>
          <p:cNvSpPr txBox="1">
            <a:spLocks noGrp="1"/>
          </p:cNvSpPr>
          <p:nvPr>
            <p:ph type="title"/>
          </p:nvPr>
        </p:nvSpPr>
        <p:spPr>
          <a:xfrm>
            <a:off x="1156550" y="635825"/>
            <a:ext cx="3352200" cy="76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500"/>
              <a:t>Scope Of the project</a:t>
            </a:r>
            <a:endParaRPr sz="2500"/>
          </a:p>
        </p:txBody>
      </p:sp>
      <p:sp>
        <p:nvSpPr>
          <p:cNvPr id="649" name="Google Shape;649;p50"/>
          <p:cNvSpPr txBox="1">
            <a:spLocks noGrp="1"/>
          </p:cNvSpPr>
          <p:nvPr>
            <p:ph type="body" idx="1"/>
          </p:nvPr>
        </p:nvSpPr>
        <p:spPr>
          <a:xfrm>
            <a:off x="1156550" y="1718600"/>
            <a:ext cx="3136500" cy="1422000"/>
          </a:xfrm>
          <a:prstGeom prst="rect">
            <a:avLst/>
          </a:prstGeom>
        </p:spPr>
        <p:txBody>
          <a:bodyPr spcFirstLastPara="1" wrap="square" lIns="91425" tIns="91425" rIns="91425" bIns="91425" anchor="t" anchorCtr="0">
            <a:noAutofit/>
          </a:bodyPr>
          <a:lstStyle/>
          <a:p>
            <a:pPr marL="457200" lvl="0" indent="-292100" algn="l" rtl="0">
              <a:spcBef>
                <a:spcPts val="0"/>
              </a:spcBef>
              <a:spcAft>
                <a:spcPts val="0"/>
              </a:spcAft>
              <a:buSzPts val="1000"/>
              <a:buFont typeface="Arial"/>
              <a:buChar char="●"/>
            </a:pPr>
            <a:r>
              <a:rPr lang="en">
                <a:latin typeface="Arial"/>
                <a:ea typeface="Arial"/>
                <a:cs typeface="Arial"/>
                <a:sym typeface="Arial"/>
              </a:rPr>
              <a:t>From the analysis done on the given data set we were able to identify reasons as to why people who pay more for health care services and also identify the root causes of  expensive health care. </a:t>
            </a:r>
            <a:endParaRPr>
              <a:latin typeface="Arial"/>
              <a:ea typeface="Arial"/>
              <a:cs typeface="Arial"/>
              <a:sym typeface="Arial"/>
            </a:endParaRPr>
          </a:p>
          <a:p>
            <a:pPr marL="457200" lvl="0" indent="-292100" algn="l" rtl="0">
              <a:spcBef>
                <a:spcPts val="0"/>
              </a:spcBef>
              <a:spcAft>
                <a:spcPts val="0"/>
              </a:spcAft>
              <a:buSzPts val="1000"/>
              <a:buChar char="●"/>
            </a:pPr>
            <a:r>
              <a:rPr lang="en">
                <a:latin typeface="Arial"/>
                <a:ea typeface="Arial"/>
                <a:cs typeface="Arial"/>
                <a:sym typeface="Arial"/>
              </a:rPr>
              <a:t>This project helped in understanding how we can reduce the healthcare prices, and also how we can make expensive people understand to adopt to good and healthy habits. </a:t>
            </a:r>
            <a:r>
              <a:rPr lang="en"/>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1"/>
          <p:cNvSpPr txBox="1">
            <a:spLocks noGrp="1"/>
          </p:cNvSpPr>
          <p:nvPr>
            <p:ph type="title"/>
          </p:nvPr>
        </p:nvSpPr>
        <p:spPr>
          <a:xfrm>
            <a:off x="5583825" y="1731025"/>
            <a:ext cx="2534400" cy="122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655" name="Google Shape;655;p51"/>
          <p:cNvSpPr txBox="1">
            <a:spLocks noGrp="1"/>
          </p:cNvSpPr>
          <p:nvPr>
            <p:ph type="subTitle" idx="1"/>
          </p:nvPr>
        </p:nvSpPr>
        <p:spPr>
          <a:xfrm>
            <a:off x="5582025" y="3171963"/>
            <a:ext cx="2538000" cy="117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l" rtl="0">
              <a:spcBef>
                <a:spcPts val="0"/>
              </a:spcBef>
              <a:spcAft>
                <a:spcPts val="0"/>
              </a:spcAft>
              <a:buNone/>
            </a:pPr>
            <a:endParaRPr/>
          </a:p>
        </p:txBody>
      </p:sp>
      <p:grpSp>
        <p:nvGrpSpPr>
          <p:cNvPr id="656" name="Google Shape;656;p51"/>
          <p:cNvGrpSpPr/>
          <p:nvPr/>
        </p:nvGrpSpPr>
        <p:grpSpPr>
          <a:xfrm>
            <a:off x="953600" y="1100975"/>
            <a:ext cx="3727650" cy="5216725"/>
            <a:chOff x="1927175" y="238100"/>
            <a:chExt cx="3727650" cy="5216725"/>
          </a:xfrm>
        </p:grpSpPr>
        <p:sp>
          <p:nvSpPr>
            <p:cNvPr id="657" name="Google Shape;657;p51"/>
            <p:cNvSpPr/>
            <p:nvPr/>
          </p:nvSpPr>
          <p:spPr>
            <a:xfrm>
              <a:off x="2522500" y="245075"/>
              <a:ext cx="923075" cy="990725"/>
            </a:xfrm>
            <a:custGeom>
              <a:avLst/>
              <a:gdLst/>
              <a:ahLst/>
              <a:cxnLst/>
              <a:rect l="l" t="t" r="r" b="b"/>
              <a:pathLst>
                <a:path w="36923" h="39629" extrusionOk="0">
                  <a:moveTo>
                    <a:pt x="13329" y="1"/>
                  </a:moveTo>
                  <a:cubicBezTo>
                    <a:pt x="11744" y="1"/>
                    <a:pt x="10176" y="691"/>
                    <a:pt x="9115" y="2017"/>
                  </a:cubicBezTo>
                  <a:cubicBezTo>
                    <a:pt x="8166" y="3165"/>
                    <a:pt x="7548" y="4555"/>
                    <a:pt x="6776" y="5835"/>
                  </a:cubicBezTo>
                  <a:cubicBezTo>
                    <a:pt x="5165" y="8550"/>
                    <a:pt x="2252" y="10139"/>
                    <a:pt x="861" y="13052"/>
                  </a:cubicBezTo>
                  <a:cubicBezTo>
                    <a:pt x="0" y="14862"/>
                    <a:pt x="221" y="17179"/>
                    <a:pt x="927" y="19011"/>
                  </a:cubicBezTo>
                  <a:cubicBezTo>
                    <a:pt x="1634" y="20931"/>
                    <a:pt x="3068" y="22520"/>
                    <a:pt x="2825" y="24683"/>
                  </a:cubicBezTo>
                  <a:cubicBezTo>
                    <a:pt x="2671" y="25985"/>
                    <a:pt x="2207" y="27243"/>
                    <a:pt x="1987" y="28523"/>
                  </a:cubicBezTo>
                  <a:cubicBezTo>
                    <a:pt x="1766" y="29803"/>
                    <a:pt x="1854" y="31237"/>
                    <a:pt x="2649" y="32275"/>
                  </a:cubicBezTo>
                  <a:cubicBezTo>
                    <a:pt x="3478" y="33362"/>
                    <a:pt x="4887" y="33748"/>
                    <a:pt x="6296" y="33748"/>
                  </a:cubicBezTo>
                  <a:cubicBezTo>
                    <a:pt x="6688" y="33748"/>
                    <a:pt x="7080" y="33718"/>
                    <a:pt x="7460" y="33665"/>
                  </a:cubicBezTo>
                  <a:cubicBezTo>
                    <a:pt x="9063" y="33442"/>
                    <a:pt x="10628" y="32901"/>
                    <a:pt x="12225" y="32901"/>
                  </a:cubicBezTo>
                  <a:cubicBezTo>
                    <a:pt x="12365" y="32901"/>
                    <a:pt x="12506" y="32906"/>
                    <a:pt x="12646" y="32915"/>
                  </a:cubicBezTo>
                  <a:cubicBezTo>
                    <a:pt x="15052" y="33069"/>
                    <a:pt x="17126" y="34526"/>
                    <a:pt x="19068" y="35938"/>
                  </a:cubicBezTo>
                  <a:cubicBezTo>
                    <a:pt x="20702" y="37152"/>
                    <a:pt x="22578" y="39116"/>
                    <a:pt x="24630" y="39513"/>
                  </a:cubicBezTo>
                  <a:cubicBezTo>
                    <a:pt x="25031" y="39590"/>
                    <a:pt x="25429" y="39629"/>
                    <a:pt x="25820" y="39629"/>
                  </a:cubicBezTo>
                  <a:cubicBezTo>
                    <a:pt x="27453" y="39629"/>
                    <a:pt x="28956" y="38951"/>
                    <a:pt x="29971" y="37527"/>
                  </a:cubicBezTo>
                  <a:cubicBezTo>
                    <a:pt x="31185" y="35850"/>
                    <a:pt x="31538" y="33731"/>
                    <a:pt x="31913" y="31723"/>
                  </a:cubicBezTo>
                  <a:cubicBezTo>
                    <a:pt x="32266" y="29692"/>
                    <a:pt x="32178" y="27839"/>
                    <a:pt x="33568" y="26338"/>
                  </a:cubicBezTo>
                  <a:cubicBezTo>
                    <a:pt x="35179" y="24572"/>
                    <a:pt x="36923" y="22520"/>
                    <a:pt x="36746" y="20136"/>
                  </a:cubicBezTo>
                  <a:cubicBezTo>
                    <a:pt x="36592" y="17863"/>
                    <a:pt x="34760" y="16098"/>
                    <a:pt x="32862" y="14840"/>
                  </a:cubicBezTo>
                  <a:cubicBezTo>
                    <a:pt x="31317" y="13824"/>
                    <a:pt x="29574" y="13008"/>
                    <a:pt x="28227" y="11684"/>
                  </a:cubicBezTo>
                  <a:cubicBezTo>
                    <a:pt x="27036" y="10536"/>
                    <a:pt x="26682" y="8484"/>
                    <a:pt x="26263" y="6939"/>
                  </a:cubicBezTo>
                  <a:cubicBezTo>
                    <a:pt x="26064" y="6100"/>
                    <a:pt x="25800" y="5284"/>
                    <a:pt x="25491" y="4489"/>
                  </a:cubicBezTo>
                  <a:cubicBezTo>
                    <a:pt x="25093" y="3430"/>
                    <a:pt x="23858" y="2900"/>
                    <a:pt x="22710" y="2768"/>
                  </a:cubicBezTo>
                  <a:cubicBezTo>
                    <a:pt x="21584" y="2657"/>
                    <a:pt x="20415" y="2790"/>
                    <a:pt x="19289" y="2525"/>
                  </a:cubicBezTo>
                  <a:cubicBezTo>
                    <a:pt x="18340" y="2260"/>
                    <a:pt x="17457" y="1797"/>
                    <a:pt x="16707" y="1179"/>
                  </a:cubicBezTo>
                  <a:cubicBezTo>
                    <a:pt x="15707" y="386"/>
                    <a:pt x="14513" y="1"/>
                    <a:pt x="13329" y="1"/>
                  </a:cubicBezTo>
                  <a:close/>
                </a:path>
              </a:pathLst>
            </a:custGeom>
            <a:solidFill>
              <a:srgbClr val="CE4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1"/>
            <p:cNvSpPr/>
            <p:nvPr/>
          </p:nvSpPr>
          <p:spPr>
            <a:xfrm>
              <a:off x="2643325" y="474200"/>
              <a:ext cx="667625" cy="590975"/>
            </a:xfrm>
            <a:custGeom>
              <a:avLst/>
              <a:gdLst/>
              <a:ahLst/>
              <a:cxnLst/>
              <a:rect l="l" t="t" r="r" b="b"/>
              <a:pathLst>
                <a:path w="26705" h="23639" extrusionOk="0">
                  <a:moveTo>
                    <a:pt x="14741" y="1"/>
                  </a:moveTo>
                  <a:cubicBezTo>
                    <a:pt x="13933" y="1"/>
                    <a:pt x="13124" y="196"/>
                    <a:pt x="12360" y="488"/>
                  </a:cubicBezTo>
                  <a:cubicBezTo>
                    <a:pt x="10991" y="1018"/>
                    <a:pt x="9733" y="1812"/>
                    <a:pt x="8321" y="2210"/>
                  </a:cubicBezTo>
                  <a:cubicBezTo>
                    <a:pt x="6489" y="2695"/>
                    <a:pt x="4569" y="2210"/>
                    <a:pt x="2804" y="2894"/>
                  </a:cubicBezTo>
                  <a:cubicBezTo>
                    <a:pt x="1435" y="3424"/>
                    <a:pt x="266" y="4461"/>
                    <a:pt x="133" y="6006"/>
                  </a:cubicBezTo>
                  <a:cubicBezTo>
                    <a:pt x="1" y="7418"/>
                    <a:pt x="883" y="8786"/>
                    <a:pt x="1148" y="10155"/>
                  </a:cubicBezTo>
                  <a:cubicBezTo>
                    <a:pt x="1457" y="11633"/>
                    <a:pt x="1523" y="13156"/>
                    <a:pt x="1347" y="14657"/>
                  </a:cubicBezTo>
                  <a:cubicBezTo>
                    <a:pt x="1215" y="15650"/>
                    <a:pt x="994" y="16643"/>
                    <a:pt x="1237" y="17614"/>
                  </a:cubicBezTo>
                  <a:cubicBezTo>
                    <a:pt x="1590" y="18740"/>
                    <a:pt x="2539" y="19600"/>
                    <a:pt x="3708" y="19843"/>
                  </a:cubicBezTo>
                  <a:cubicBezTo>
                    <a:pt x="4437" y="19998"/>
                    <a:pt x="5209" y="19998"/>
                    <a:pt x="5959" y="20174"/>
                  </a:cubicBezTo>
                  <a:cubicBezTo>
                    <a:pt x="6710" y="20329"/>
                    <a:pt x="7438" y="20572"/>
                    <a:pt x="8144" y="20858"/>
                  </a:cubicBezTo>
                  <a:cubicBezTo>
                    <a:pt x="9844" y="21543"/>
                    <a:pt x="11389" y="22558"/>
                    <a:pt x="13110" y="23176"/>
                  </a:cubicBezTo>
                  <a:cubicBezTo>
                    <a:pt x="13937" y="23483"/>
                    <a:pt x="14803" y="23639"/>
                    <a:pt x="15669" y="23639"/>
                  </a:cubicBezTo>
                  <a:cubicBezTo>
                    <a:pt x="16420" y="23639"/>
                    <a:pt x="17171" y="23522"/>
                    <a:pt x="17899" y="23286"/>
                  </a:cubicBezTo>
                  <a:cubicBezTo>
                    <a:pt x="19267" y="22845"/>
                    <a:pt x="19620" y="21388"/>
                    <a:pt x="20238" y="20196"/>
                  </a:cubicBezTo>
                  <a:cubicBezTo>
                    <a:pt x="21077" y="18519"/>
                    <a:pt x="21938" y="16776"/>
                    <a:pt x="23306" y="15451"/>
                  </a:cubicBezTo>
                  <a:cubicBezTo>
                    <a:pt x="23924" y="14856"/>
                    <a:pt x="24674" y="14480"/>
                    <a:pt x="25204" y="13730"/>
                  </a:cubicBezTo>
                  <a:cubicBezTo>
                    <a:pt x="26705" y="11678"/>
                    <a:pt x="26352" y="8808"/>
                    <a:pt x="24387" y="7175"/>
                  </a:cubicBezTo>
                  <a:cubicBezTo>
                    <a:pt x="23218" y="6182"/>
                    <a:pt x="21629" y="5807"/>
                    <a:pt x="20459" y="4836"/>
                  </a:cubicBezTo>
                  <a:cubicBezTo>
                    <a:pt x="19687" y="4196"/>
                    <a:pt x="19135" y="3357"/>
                    <a:pt x="18561" y="2541"/>
                  </a:cubicBezTo>
                  <a:cubicBezTo>
                    <a:pt x="17921" y="1592"/>
                    <a:pt x="17281" y="599"/>
                    <a:pt x="16156" y="223"/>
                  </a:cubicBezTo>
                  <a:cubicBezTo>
                    <a:pt x="15690" y="68"/>
                    <a:pt x="15215" y="1"/>
                    <a:pt x="14741" y="1"/>
                  </a:cubicBezTo>
                  <a:close/>
                </a:path>
              </a:pathLst>
            </a:custGeom>
            <a:solidFill>
              <a:srgbClr val="AD42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1"/>
            <p:cNvSpPr/>
            <p:nvPr/>
          </p:nvSpPr>
          <p:spPr>
            <a:xfrm>
              <a:off x="1942075" y="1048875"/>
              <a:ext cx="654925" cy="818025"/>
            </a:xfrm>
            <a:custGeom>
              <a:avLst/>
              <a:gdLst/>
              <a:ahLst/>
              <a:cxnLst/>
              <a:rect l="l" t="t" r="r" b="b"/>
              <a:pathLst>
                <a:path w="26197" h="32721" extrusionOk="0">
                  <a:moveTo>
                    <a:pt x="22333" y="0"/>
                  </a:moveTo>
                  <a:cubicBezTo>
                    <a:pt x="21861" y="0"/>
                    <a:pt x="21334" y="67"/>
                    <a:pt x="20746" y="211"/>
                  </a:cubicBezTo>
                  <a:cubicBezTo>
                    <a:pt x="18936" y="652"/>
                    <a:pt x="8078" y="13232"/>
                    <a:pt x="2914" y="22369"/>
                  </a:cubicBezTo>
                  <a:cubicBezTo>
                    <a:pt x="1126" y="25547"/>
                    <a:pt x="0" y="28305"/>
                    <a:pt x="199" y="29983"/>
                  </a:cubicBezTo>
                  <a:cubicBezTo>
                    <a:pt x="428" y="31974"/>
                    <a:pt x="1534" y="32720"/>
                    <a:pt x="3012" y="32720"/>
                  </a:cubicBezTo>
                  <a:cubicBezTo>
                    <a:pt x="5662" y="32720"/>
                    <a:pt x="9506" y="30320"/>
                    <a:pt x="11631" y="28394"/>
                  </a:cubicBezTo>
                  <a:cubicBezTo>
                    <a:pt x="13375" y="26805"/>
                    <a:pt x="17104" y="22015"/>
                    <a:pt x="20238" y="17822"/>
                  </a:cubicBezTo>
                  <a:cubicBezTo>
                    <a:pt x="21452" y="16211"/>
                    <a:pt x="22555" y="14688"/>
                    <a:pt x="23438" y="13497"/>
                  </a:cubicBezTo>
                  <a:cubicBezTo>
                    <a:pt x="25248" y="11025"/>
                    <a:pt x="26197" y="8045"/>
                    <a:pt x="26109" y="5000"/>
                  </a:cubicBezTo>
                  <a:cubicBezTo>
                    <a:pt x="26014" y="2443"/>
                    <a:pt x="25188" y="0"/>
                    <a:pt x="2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1"/>
            <p:cNvSpPr/>
            <p:nvPr/>
          </p:nvSpPr>
          <p:spPr>
            <a:xfrm>
              <a:off x="3276725" y="1051200"/>
              <a:ext cx="361400" cy="865725"/>
            </a:xfrm>
            <a:custGeom>
              <a:avLst/>
              <a:gdLst/>
              <a:ahLst/>
              <a:cxnLst/>
              <a:rect l="l" t="t" r="r" b="b"/>
              <a:pathLst>
                <a:path w="14456" h="34629" extrusionOk="0">
                  <a:moveTo>
                    <a:pt x="955" y="1"/>
                  </a:moveTo>
                  <a:cubicBezTo>
                    <a:pt x="448" y="1"/>
                    <a:pt x="130" y="268"/>
                    <a:pt x="111" y="890"/>
                  </a:cubicBezTo>
                  <a:cubicBezTo>
                    <a:pt x="22" y="3428"/>
                    <a:pt x="0" y="5856"/>
                    <a:pt x="45" y="8173"/>
                  </a:cubicBezTo>
                  <a:cubicBezTo>
                    <a:pt x="354" y="22938"/>
                    <a:pt x="3200" y="32781"/>
                    <a:pt x="5562" y="33796"/>
                  </a:cubicBezTo>
                  <a:cubicBezTo>
                    <a:pt x="6600" y="34239"/>
                    <a:pt x="7859" y="34629"/>
                    <a:pt x="9109" y="34629"/>
                  </a:cubicBezTo>
                  <a:cubicBezTo>
                    <a:pt x="11155" y="34629"/>
                    <a:pt x="13174" y="33584"/>
                    <a:pt x="14147" y="30022"/>
                  </a:cubicBezTo>
                  <a:cubicBezTo>
                    <a:pt x="14456" y="28919"/>
                    <a:pt x="13970" y="25763"/>
                    <a:pt x="13176" y="22055"/>
                  </a:cubicBezTo>
                  <a:cubicBezTo>
                    <a:pt x="11918" y="16162"/>
                    <a:pt x="9799" y="8924"/>
                    <a:pt x="8696" y="6606"/>
                  </a:cubicBezTo>
                  <a:cubicBezTo>
                    <a:pt x="7255" y="3638"/>
                    <a:pt x="2824"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1"/>
            <p:cNvSpPr/>
            <p:nvPr/>
          </p:nvSpPr>
          <p:spPr>
            <a:xfrm>
              <a:off x="3260175" y="5137550"/>
              <a:ext cx="805000" cy="317275"/>
            </a:xfrm>
            <a:custGeom>
              <a:avLst/>
              <a:gdLst/>
              <a:ahLst/>
              <a:cxnLst/>
              <a:rect l="l" t="t" r="r" b="b"/>
              <a:pathLst>
                <a:path w="32200" h="12691" extrusionOk="0">
                  <a:moveTo>
                    <a:pt x="12139" y="0"/>
                  </a:moveTo>
                  <a:lnTo>
                    <a:pt x="0" y="949"/>
                  </a:lnTo>
                  <a:lnTo>
                    <a:pt x="883" y="6974"/>
                  </a:lnTo>
                  <a:lnTo>
                    <a:pt x="1722" y="12690"/>
                  </a:lnTo>
                  <a:lnTo>
                    <a:pt x="32200" y="12690"/>
                  </a:lnTo>
                  <a:cubicBezTo>
                    <a:pt x="32200" y="12690"/>
                    <a:pt x="30037" y="8938"/>
                    <a:pt x="24961" y="7835"/>
                  </a:cubicBezTo>
                  <a:cubicBezTo>
                    <a:pt x="22776" y="7394"/>
                    <a:pt x="20613" y="6731"/>
                    <a:pt x="18561" y="5871"/>
                  </a:cubicBezTo>
                  <a:cubicBezTo>
                    <a:pt x="12337" y="3200"/>
                    <a:pt x="12139" y="0"/>
                    <a:pt x="12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1"/>
            <p:cNvSpPr/>
            <p:nvPr/>
          </p:nvSpPr>
          <p:spPr>
            <a:xfrm>
              <a:off x="3282250" y="5284300"/>
              <a:ext cx="782925" cy="170525"/>
            </a:xfrm>
            <a:custGeom>
              <a:avLst/>
              <a:gdLst/>
              <a:ahLst/>
              <a:cxnLst/>
              <a:rect l="l" t="t" r="r" b="b"/>
              <a:pathLst>
                <a:path w="31317" h="6821" extrusionOk="0">
                  <a:moveTo>
                    <a:pt x="17678" y="1"/>
                  </a:moveTo>
                  <a:cubicBezTo>
                    <a:pt x="16486" y="1303"/>
                    <a:pt x="15272" y="2892"/>
                    <a:pt x="14698" y="4503"/>
                  </a:cubicBezTo>
                  <a:cubicBezTo>
                    <a:pt x="7393" y="3863"/>
                    <a:pt x="2891" y="1943"/>
                    <a:pt x="0" y="1104"/>
                  </a:cubicBezTo>
                  <a:lnTo>
                    <a:pt x="0" y="1104"/>
                  </a:lnTo>
                  <a:lnTo>
                    <a:pt x="839" y="6820"/>
                  </a:lnTo>
                  <a:lnTo>
                    <a:pt x="31317" y="6820"/>
                  </a:lnTo>
                  <a:cubicBezTo>
                    <a:pt x="31317" y="6820"/>
                    <a:pt x="29154" y="3068"/>
                    <a:pt x="24078" y="1965"/>
                  </a:cubicBezTo>
                  <a:cubicBezTo>
                    <a:pt x="21893" y="1524"/>
                    <a:pt x="19730" y="861"/>
                    <a:pt x="17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1"/>
            <p:cNvSpPr/>
            <p:nvPr/>
          </p:nvSpPr>
          <p:spPr>
            <a:xfrm>
              <a:off x="2942925" y="2502450"/>
              <a:ext cx="727750" cy="2829325"/>
            </a:xfrm>
            <a:custGeom>
              <a:avLst/>
              <a:gdLst/>
              <a:ahLst/>
              <a:cxnLst/>
              <a:rect l="l" t="t" r="r" b="b"/>
              <a:pathLst>
                <a:path w="29110" h="113173" extrusionOk="0">
                  <a:moveTo>
                    <a:pt x="19841" y="0"/>
                  </a:moveTo>
                  <a:lnTo>
                    <a:pt x="0" y="221"/>
                  </a:lnTo>
                  <a:lnTo>
                    <a:pt x="640" y="7592"/>
                  </a:lnTo>
                  <a:lnTo>
                    <a:pt x="9976" y="113173"/>
                  </a:lnTo>
                  <a:lnTo>
                    <a:pt x="29110" y="106508"/>
                  </a:lnTo>
                  <a:lnTo>
                    <a:pt x="20503" y="7592"/>
                  </a:lnTo>
                  <a:lnTo>
                    <a:pt x="198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1"/>
            <p:cNvSpPr/>
            <p:nvPr/>
          </p:nvSpPr>
          <p:spPr>
            <a:xfrm>
              <a:off x="2942925" y="2502450"/>
              <a:ext cx="512575" cy="189825"/>
            </a:xfrm>
            <a:custGeom>
              <a:avLst/>
              <a:gdLst/>
              <a:ahLst/>
              <a:cxnLst/>
              <a:rect l="l" t="t" r="r" b="b"/>
              <a:pathLst>
                <a:path w="20503" h="7593" extrusionOk="0">
                  <a:moveTo>
                    <a:pt x="19841" y="0"/>
                  </a:moveTo>
                  <a:lnTo>
                    <a:pt x="0" y="221"/>
                  </a:lnTo>
                  <a:lnTo>
                    <a:pt x="640" y="7592"/>
                  </a:lnTo>
                  <a:lnTo>
                    <a:pt x="20503" y="7592"/>
                  </a:lnTo>
                  <a:lnTo>
                    <a:pt x="19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1"/>
            <p:cNvSpPr/>
            <p:nvPr/>
          </p:nvSpPr>
          <p:spPr>
            <a:xfrm>
              <a:off x="2112000" y="5137550"/>
              <a:ext cx="772475" cy="317275"/>
            </a:xfrm>
            <a:custGeom>
              <a:avLst/>
              <a:gdLst/>
              <a:ahLst/>
              <a:cxnLst/>
              <a:rect l="l" t="t" r="r" b="b"/>
              <a:pathLst>
                <a:path w="30899" h="12691" extrusionOk="0">
                  <a:moveTo>
                    <a:pt x="18650" y="0"/>
                  </a:moveTo>
                  <a:cubicBezTo>
                    <a:pt x="18650" y="0"/>
                    <a:pt x="18804" y="3200"/>
                    <a:pt x="12889" y="5871"/>
                  </a:cubicBezTo>
                  <a:cubicBezTo>
                    <a:pt x="10903" y="6731"/>
                    <a:pt x="8829" y="7394"/>
                    <a:pt x="6688" y="7835"/>
                  </a:cubicBezTo>
                  <a:cubicBezTo>
                    <a:pt x="1744" y="8938"/>
                    <a:pt x="1" y="12690"/>
                    <a:pt x="1" y="12690"/>
                  </a:cubicBezTo>
                  <a:lnTo>
                    <a:pt x="30457" y="12690"/>
                  </a:lnTo>
                  <a:lnTo>
                    <a:pt x="30677" y="6974"/>
                  </a:lnTo>
                  <a:lnTo>
                    <a:pt x="30898" y="949"/>
                  </a:lnTo>
                  <a:lnTo>
                    <a:pt x="186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1"/>
            <p:cNvSpPr/>
            <p:nvPr/>
          </p:nvSpPr>
          <p:spPr>
            <a:xfrm>
              <a:off x="2112000" y="5284300"/>
              <a:ext cx="766950" cy="170525"/>
            </a:xfrm>
            <a:custGeom>
              <a:avLst/>
              <a:gdLst/>
              <a:ahLst/>
              <a:cxnLst/>
              <a:rect l="l" t="t" r="r" b="b"/>
              <a:pathLst>
                <a:path w="30678" h="6821" extrusionOk="0">
                  <a:moveTo>
                    <a:pt x="12889" y="1"/>
                  </a:moveTo>
                  <a:cubicBezTo>
                    <a:pt x="10903" y="861"/>
                    <a:pt x="8829" y="1524"/>
                    <a:pt x="6688" y="1965"/>
                  </a:cubicBezTo>
                  <a:cubicBezTo>
                    <a:pt x="1744" y="3068"/>
                    <a:pt x="1" y="6820"/>
                    <a:pt x="1" y="6820"/>
                  </a:cubicBezTo>
                  <a:lnTo>
                    <a:pt x="30457" y="6820"/>
                  </a:lnTo>
                  <a:lnTo>
                    <a:pt x="30677" y="1104"/>
                  </a:lnTo>
                  <a:lnTo>
                    <a:pt x="30677" y="1104"/>
                  </a:lnTo>
                  <a:cubicBezTo>
                    <a:pt x="27875" y="1943"/>
                    <a:pt x="23593" y="3863"/>
                    <a:pt x="16354" y="4503"/>
                  </a:cubicBezTo>
                  <a:cubicBezTo>
                    <a:pt x="15604" y="2914"/>
                    <a:pt x="14214" y="1303"/>
                    <a:pt x="128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1"/>
            <p:cNvSpPr/>
            <p:nvPr/>
          </p:nvSpPr>
          <p:spPr>
            <a:xfrm>
              <a:off x="2411050" y="2502450"/>
              <a:ext cx="560025" cy="2829325"/>
            </a:xfrm>
            <a:custGeom>
              <a:avLst/>
              <a:gdLst/>
              <a:ahLst/>
              <a:cxnLst/>
              <a:rect l="l" t="t" r="r" b="b"/>
              <a:pathLst>
                <a:path w="22401" h="113173" extrusionOk="0">
                  <a:moveTo>
                    <a:pt x="0" y="0"/>
                  </a:moveTo>
                  <a:lnTo>
                    <a:pt x="177" y="7592"/>
                  </a:lnTo>
                  <a:lnTo>
                    <a:pt x="2538" y="106508"/>
                  </a:lnTo>
                  <a:lnTo>
                    <a:pt x="22401" y="113173"/>
                  </a:lnTo>
                  <a:lnTo>
                    <a:pt x="22401" y="113173"/>
                  </a:lnTo>
                  <a:lnTo>
                    <a:pt x="20017" y="7592"/>
                  </a:lnTo>
                  <a:lnTo>
                    <a:pt x="19863" y="22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1"/>
            <p:cNvSpPr/>
            <p:nvPr/>
          </p:nvSpPr>
          <p:spPr>
            <a:xfrm>
              <a:off x="2411050" y="2502450"/>
              <a:ext cx="500450" cy="189825"/>
            </a:xfrm>
            <a:custGeom>
              <a:avLst/>
              <a:gdLst/>
              <a:ahLst/>
              <a:cxnLst/>
              <a:rect l="l" t="t" r="r" b="b"/>
              <a:pathLst>
                <a:path w="20018" h="7593" extrusionOk="0">
                  <a:moveTo>
                    <a:pt x="0" y="0"/>
                  </a:moveTo>
                  <a:lnTo>
                    <a:pt x="177" y="7592"/>
                  </a:lnTo>
                  <a:lnTo>
                    <a:pt x="20017" y="7592"/>
                  </a:lnTo>
                  <a:lnTo>
                    <a:pt x="19863" y="22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1"/>
            <p:cNvSpPr/>
            <p:nvPr/>
          </p:nvSpPr>
          <p:spPr>
            <a:xfrm>
              <a:off x="2346500" y="974125"/>
              <a:ext cx="1157550" cy="1572475"/>
            </a:xfrm>
            <a:custGeom>
              <a:avLst/>
              <a:gdLst/>
              <a:ahLst/>
              <a:cxnLst/>
              <a:rect l="l" t="t" r="r" b="b"/>
              <a:pathLst>
                <a:path w="46302" h="62899" extrusionOk="0">
                  <a:moveTo>
                    <a:pt x="14147" y="1"/>
                  </a:moveTo>
                  <a:cubicBezTo>
                    <a:pt x="14147" y="1"/>
                    <a:pt x="13441" y="89"/>
                    <a:pt x="12403" y="288"/>
                  </a:cubicBezTo>
                  <a:cubicBezTo>
                    <a:pt x="9954" y="729"/>
                    <a:pt x="5628" y="1744"/>
                    <a:pt x="4569" y="3201"/>
                  </a:cubicBezTo>
                  <a:cubicBezTo>
                    <a:pt x="3046" y="5297"/>
                    <a:pt x="7835" y="29155"/>
                    <a:pt x="7835" y="29155"/>
                  </a:cubicBezTo>
                  <a:cubicBezTo>
                    <a:pt x="7835" y="29155"/>
                    <a:pt x="0" y="55064"/>
                    <a:pt x="1060" y="62899"/>
                  </a:cubicBezTo>
                  <a:lnTo>
                    <a:pt x="46258" y="62899"/>
                  </a:lnTo>
                  <a:cubicBezTo>
                    <a:pt x="46302" y="61398"/>
                    <a:pt x="46214" y="59919"/>
                    <a:pt x="45971" y="58441"/>
                  </a:cubicBezTo>
                  <a:cubicBezTo>
                    <a:pt x="45574" y="56123"/>
                    <a:pt x="38975" y="34738"/>
                    <a:pt x="37629" y="31185"/>
                  </a:cubicBezTo>
                  <a:cubicBezTo>
                    <a:pt x="39549" y="21364"/>
                    <a:pt x="40100" y="5915"/>
                    <a:pt x="39769" y="4106"/>
                  </a:cubicBezTo>
                  <a:cubicBezTo>
                    <a:pt x="39438" y="2296"/>
                    <a:pt x="35929" y="1391"/>
                    <a:pt x="34296" y="1060"/>
                  </a:cubicBezTo>
                  <a:cubicBezTo>
                    <a:pt x="33502" y="906"/>
                    <a:pt x="32332" y="729"/>
                    <a:pt x="31339" y="575"/>
                  </a:cubicBezTo>
                  <a:cubicBezTo>
                    <a:pt x="30258" y="442"/>
                    <a:pt x="29397" y="332"/>
                    <a:pt x="29397" y="332"/>
                  </a:cubicBezTo>
                  <a:lnTo>
                    <a:pt x="141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1"/>
            <p:cNvSpPr/>
            <p:nvPr/>
          </p:nvSpPr>
          <p:spPr>
            <a:xfrm>
              <a:off x="3073675" y="2140500"/>
              <a:ext cx="235625" cy="269800"/>
            </a:xfrm>
            <a:custGeom>
              <a:avLst/>
              <a:gdLst/>
              <a:ahLst/>
              <a:cxnLst/>
              <a:rect l="l" t="t" r="r" b="b"/>
              <a:pathLst>
                <a:path w="9425" h="10792" extrusionOk="0">
                  <a:moveTo>
                    <a:pt x="1" y="1"/>
                  </a:moveTo>
                  <a:lnTo>
                    <a:pt x="1" y="7504"/>
                  </a:lnTo>
                  <a:cubicBezTo>
                    <a:pt x="1" y="7504"/>
                    <a:pt x="222" y="9711"/>
                    <a:pt x="3135" y="10550"/>
                  </a:cubicBezTo>
                  <a:cubicBezTo>
                    <a:pt x="3721" y="10717"/>
                    <a:pt x="4299" y="10792"/>
                    <a:pt x="4852" y="10792"/>
                  </a:cubicBezTo>
                  <a:cubicBezTo>
                    <a:pt x="7066" y="10792"/>
                    <a:pt x="8864" y="9601"/>
                    <a:pt x="9093" y="8453"/>
                  </a:cubicBezTo>
                  <a:cubicBezTo>
                    <a:pt x="9425" y="6886"/>
                    <a:pt x="9226" y="354"/>
                    <a:pt x="9204" y="199"/>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1"/>
            <p:cNvSpPr/>
            <p:nvPr/>
          </p:nvSpPr>
          <p:spPr>
            <a:xfrm>
              <a:off x="2529675" y="2140500"/>
              <a:ext cx="235050" cy="269800"/>
            </a:xfrm>
            <a:custGeom>
              <a:avLst/>
              <a:gdLst/>
              <a:ahLst/>
              <a:cxnLst/>
              <a:rect l="l" t="t" r="r" b="b"/>
              <a:pathLst>
                <a:path w="9402" h="10792" extrusionOk="0">
                  <a:moveTo>
                    <a:pt x="0" y="1"/>
                  </a:moveTo>
                  <a:lnTo>
                    <a:pt x="0" y="7504"/>
                  </a:lnTo>
                  <a:cubicBezTo>
                    <a:pt x="0" y="7504"/>
                    <a:pt x="199" y="9711"/>
                    <a:pt x="3134" y="10550"/>
                  </a:cubicBezTo>
                  <a:cubicBezTo>
                    <a:pt x="3716" y="10717"/>
                    <a:pt x="4292" y="10792"/>
                    <a:pt x="4843" y="10792"/>
                  </a:cubicBezTo>
                  <a:cubicBezTo>
                    <a:pt x="7051" y="10792"/>
                    <a:pt x="8863" y="9601"/>
                    <a:pt x="9093" y="8453"/>
                  </a:cubicBezTo>
                  <a:cubicBezTo>
                    <a:pt x="9402" y="6886"/>
                    <a:pt x="9225" y="354"/>
                    <a:pt x="9203" y="19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1"/>
            <p:cNvSpPr/>
            <p:nvPr/>
          </p:nvSpPr>
          <p:spPr>
            <a:xfrm>
              <a:off x="2656575" y="974125"/>
              <a:ext cx="473400" cy="299625"/>
            </a:xfrm>
            <a:custGeom>
              <a:avLst/>
              <a:gdLst/>
              <a:ahLst/>
              <a:cxnLst/>
              <a:rect l="l" t="t" r="r" b="b"/>
              <a:pathLst>
                <a:path w="18936" h="11985" extrusionOk="0">
                  <a:moveTo>
                    <a:pt x="1722" y="1"/>
                  </a:moveTo>
                  <a:cubicBezTo>
                    <a:pt x="1722" y="1"/>
                    <a:pt x="1038" y="89"/>
                    <a:pt x="0" y="288"/>
                  </a:cubicBezTo>
                  <a:cubicBezTo>
                    <a:pt x="376" y="2936"/>
                    <a:pt x="4326" y="10793"/>
                    <a:pt x="9512" y="11984"/>
                  </a:cubicBezTo>
                  <a:cubicBezTo>
                    <a:pt x="15250" y="9689"/>
                    <a:pt x="18495" y="4481"/>
                    <a:pt x="18936" y="575"/>
                  </a:cubicBezTo>
                  <a:cubicBezTo>
                    <a:pt x="17855" y="442"/>
                    <a:pt x="16994" y="332"/>
                    <a:pt x="16994" y="332"/>
                  </a:cubicBezTo>
                  <a:lnTo>
                    <a:pt x="17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1"/>
            <p:cNvSpPr/>
            <p:nvPr/>
          </p:nvSpPr>
          <p:spPr>
            <a:xfrm>
              <a:off x="3183475" y="1337175"/>
              <a:ext cx="128575" cy="113675"/>
            </a:xfrm>
            <a:custGeom>
              <a:avLst/>
              <a:gdLst/>
              <a:ahLst/>
              <a:cxnLst/>
              <a:rect l="l" t="t" r="r" b="b"/>
              <a:pathLst>
                <a:path w="5143" h="4547" extrusionOk="0">
                  <a:moveTo>
                    <a:pt x="3664" y="0"/>
                  </a:moveTo>
                  <a:lnTo>
                    <a:pt x="1" y="221"/>
                  </a:lnTo>
                  <a:lnTo>
                    <a:pt x="1832" y="4547"/>
                  </a:lnTo>
                  <a:lnTo>
                    <a:pt x="5143" y="2472"/>
                  </a:lnTo>
                  <a:lnTo>
                    <a:pt x="3664"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1"/>
            <p:cNvSpPr/>
            <p:nvPr/>
          </p:nvSpPr>
          <p:spPr>
            <a:xfrm>
              <a:off x="3011900" y="1168000"/>
              <a:ext cx="268150" cy="204900"/>
            </a:xfrm>
            <a:custGeom>
              <a:avLst/>
              <a:gdLst/>
              <a:ahLst/>
              <a:cxnLst/>
              <a:rect l="l" t="t" r="r" b="b"/>
              <a:pathLst>
                <a:path w="10726" h="8196" extrusionOk="0">
                  <a:moveTo>
                    <a:pt x="5219" y="0"/>
                  </a:moveTo>
                  <a:cubicBezTo>
                    <a:pt x="4283" y="0"/>
                    <a:pt x="3009" y="279"/>
                    <a:pt x="2604" y="522"/>
                  </a:cubicBezTo>
                  <a:cubicBezTo>
                    <a:pt x="2030" y="875"/>
                    <a:pt x="1876" y="2000"/>
                    <a:pt x="1589" y="2221"/>
                  </a:cubicBezTo>
                  <a:cubicBezTo>
                    <a:pt x="1302" y="2442"/>
                    <a:pt x="0" y="2795"/>
                    <a:pt x="0" y="3126"/>
                  </a:cubicBezTo>
                  <a:cubicBezTo>
                    <a:pt x="0" y="3409"/>
                    <a:pt x="498" y="3804"/>
                    <a:pt x="1344" y="3804"/>
                  </a:cubicBezTo>
                  <a:cubicBezTo>
                    <a:pt x="1489" y="3804"/>
                    <a:pt x="1645" y="3792"/>
                    <a:pt x="1810" y="3766"/>
                  </a:cubicBezTo>
                  <a:cubicBezTo>
                    <a:pt x="2935" y="3612"/>
                    <a:pt x="3686" y="1824"/>
                    <a:pt x="3686" y="1824"/>
                  </a:cubicBezTo>
                  <a:lnTo>
                    <a:pt x="4855" y="1691"/>
                  </a:lnTo>
                  <a:cubicBezTo>
                    <a:pt x="4855" y="1691"/>
                    <a:pt x="5407" y="6348"/>
                    <a:pt x="5959" y="6878"/>
                  </a:cubicBezTo>
                  <a:cubicBezTo>
                    <a:pt x="6047" y="6966"/>
                    <a:pt x="6753" y="8003"/>
                    <a:pt x="7857" y="8180"/>
                  </a:cubicBezTo>
                  <a:cubicBezTo>
                    <a:pt x="7932" y="8190"/>
                    <a:pt x="8008" y="8195"/>
                    <a:pt x="8086" y="8195"/>
                  </a:cubicBezTo>
                  <a:cubicBezTo>
                    <a:pt x="9141" y="8195"/>
                    <a:pt x="10342" y="7261"/>
                    <a:pt x="10527" y="6767"/>
                  </a:cubicBezTo>
                  <a:cubicBezTo>
                    <a:pt x="10726" y="6216"/>
                    <a:pt x="6775" y="478"/>
                    <a:pt x="6047" y="125"/>
                  </a:cubicBezTo>
                  <a:cubicBezTo>
                    <a:pt x="5854" y="37"/>
                    <a:pt x="5559" y="0"/>
                    <a:pt x="5219"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1"/>
            <p:cNvSpPr/>
            <p:nvPr/>
          </p:nvSpPr>
          <p:spPr>
            <a:xfrm>
              <a:off x="3031750" y="1111325"/>
              <a:ext cx="78375" cy="321900"/>
            </a:xfrm>
            <a:custGeom>
              <a:avLst/>
              <a:gdLst/>
              <a:ahLst/>
              <a:cxnLst/>
              <a:rect l="l" t="t" r="r" b="b"/>
              <a:pathLst>
                <a:path w="3135" h="12876" extrusionOk="0">
                  <a:moveTo>
                    <a:pt x="2338" y="1"/>
                  </a:moveTo>
                  <a:cubicBezTo>
                    <a:pt x="2002" y="1"/>
                    <a:pt x="1744" y="207"/>
                    <a:pt x="1744" y="207"/>
                  </a:cubicBezTo>
                  <a:cubicBezTo>
                    <a:pt x="1744" y="207"/>
                    <a:pt x="1" y="10359"/>
                    <a:pt x="1" y="10668"/>
                  </a:cubicBezTo>
                  <a:cubicBezTo>
                    <a:pt x="1" y="10973"/>
                    <a:pt x="259" y="12875"/>
                    <a:pt x="500" y="12875"/>
                  </a:cubicBezTo>
                  <a:cubicBezTo>
                    <a:pt x="503" y="12875"/>
                    <a:pt x="505" y="12875"/>
                    <a:pt x="508" y="12875"/>
                  </a:cubicBezTo>
                  <a:cubicBezTo>
                    <a:pt x="773" y="12808"/>
                    <a:pt x="1612" y="11065"/>
                    <a:pt x="1612" y="11065"/>
                  </a:cubicBezTo>
                  <a:cubicBezTo>
                    <a:pt x="1612" y="11065"/>
                    <a:pt x="2825" y="3451"/>
                    <a:pt x="3134" y="494"/>
                  </a:cubicBezTo>
                  <a:cubicBezTo>
                    <a:pt x="2873" y="111"/>
                    <a:pt x="2584" y="1"/>
                    <a:pt x="23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1"/>
            <p:cNvSpPr/>
            <p:nvPr/>
          </p:nvSpPr>
          <p:spPr>
            <a:xfrm>
              <a:off x="3029550" y="1183225"/>
              <a:ext cx="217950" cy="174425"/>
            </a:xfrm>
            <a:custGeom>
              <a:avLst/>
              <a:gdLst/>
              <a:ahLst/>
              <a:cxnLst/>
              <a:rect l="l" t="t" r="r" b="b"/>
              <a:pathLst>
                <a:path w="8718" h="6977" extrusionOk="0">
                  <a:moveTo>
                    <a:pt x="4607" y="0"/>
                  </a:moveTo>
                  <a:cubicBezTo>
                    <a:pt x="3735" y="0"/>
                    <a:pt x="965" y="1954"/>
                    <a:pt x="375" y="2914"/>
                  </a:cubicBezTo>
                  <a:cubicBezTo>
                    <a:pt x="0" y="3510"/>
                    <a:pt x="331" y="3907"/>
                    <a:pt x="640" y="4128"/>
                  </a:cubicBezTo>
                  <a:cubicBezTo>
                    <a:pt x="773" y="4194"/>
                    <a:pt x="883" y="4260"/>
                    <a:pt x="1015" y="4327"/>
                  </a:cubicBezTo>
                  <a:cubicBezTo>
                    <a:pt x="1015" y="4327"/>
                    <a:pt x="905" y="5187"/>
                    <a:pt x="1700" y="5276"/>
                  </a:cubicBezTo>
                  <a:cubicBezTo>
                    <a:pt x="1782" y="5285"/>
                    <a:pt x="1860" y="5290"/>
                    <a:pt x="1938" y="5290"/>
                  </a:cubicBezTo>
                  <a:cubicBezTo>
                    <a:pt x="2048" y="5290"/>
                    <a:pt x="2157" y="5279"/>
                    <a:pt x="2273" y="5254"/>
                  </a:cubicBezTo>
                  <a:cubicBezTo>
                    <a:pt x="2498" y="5926"/>
                    <a:pt x="2817" y="6108"/>
                    <a:pt x="3257" y="6108"/>
                  </a:cubicBezTo>
                  <a:cubicBezTo>
                    <a:pt x="3337" y="6108"/>
                    <a:pt x="3421" y="6102"/>
                    <a:pt x="3509" y="6092"/>
                  </a:cubicBezTo>
                  <a:cubicBezTo>
                    <a:pt x="3598" y="6313"/>
                    <a:pt x="3752" y="6490"/>
                    <a:pt x="3907" y="6644"/>
                  </a:cubicBezTo>
                  <a:cubicBezTo>
                    <a:pt x="4127" y="6843"/>
                    <a:pt x="4392" y="6953"/>
                    <a:pt x="4657" y="6975"/>
                  </a:cubicBezTo>
                  <a:cubicBezTo>
                    <a:pt x="4664" y="6976"/>
                    <a:pt x="4672" y="6976"/>
                    <a:pt x="4681" y="6976"/>
                  </a:cubicBezTo>
                  <a:cubicBezTo>
                    <a:pt x="5176" y="6976"/>
                    <a:pt x="7996" y="5753"/>
                    <a:pt x="8365" y="5276"/>
                  </a:cubicBezTo>
                  <a:cubicBezTo>
                    <a:pt x="8718" y="4790"/>
                    <a:pt x="5738" y="67"/>
                    <a:pt x="4635" y="1"/>
                  </a:cubicBezTo>
                  <a:cubicBezTo>
                    <a:pt x="4626" y="1"/>
                    <a:pt x="4616" y="0"/>
                    <a:pt x="4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1"/>
            <p:cNvSpPr/>
            <p:nvPr/>
          </p:nvSpPr>
          <p:spPr>
            <a:xfrm>
              <a:off x="3045550" y="1224625"/>
              <a:ext cx="112025" cy="66775"/>
            </a:xfrm>
            <a:custGeom>
              <a:avLst/>
              <a:gdLst/>
              <a:ahLst/>
              <a:cxnLst/>
              <a:rect l="l" t="t" r="r" b="b"/>
              <a:pathLst>
                <a:path w="4481" h="2671" extrusionOk="0">
                  <a:moveTo>
                    <a:pt x="4480" y="0"/>
                  </a:moveTo>
                  <a:cubicBezTo>
                    <a:pt x="4414" y="22"/>
                    <a:pt x="2737" y="398"/>
                    <a:pt x="2075" y="618"/>
                  </a:cubicBezTo>
                  <a:cubicBezTo>
                    <a:pt x="1192" y="993"/>
                    <a:pt x="486" y="1633"/>
                    <a:pt x="0" y="2472"/>
                  </a:cubicBezTo>
                  <a:cubicBezTo>
                    <a:pt x="133" y="2538"/>
                    <a:pt x="243" y="2604"/>
                    <a:pt x="375" y="2671"/>
                  </a:cubicBezTo>
                  <a:cubicBezTo>
                    <a:pt x="486" y="2384"/>
                    <a:pt x="1016" y="1942"/>
                    <a:pt x="1501" y="1589"/>
                  </a:cubicBezTo>
                  <a:cubicBezTo>
                    <a:pt x="1964" y="1236"/>
                    <a:pt x="4414" y="44"/>
                    <a:pt x="4480"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1"/>
            <p:cNvSpPr/>
            <p:nvPr/>
          </p:nvSpPr>
          <p:spPr>
            <a:xfrm>
              <a:off x="3072025" y="1267650"/>
              <a:ext cx="97675" cy="47850"/>
            </a:xfrm>
            <a:custGeom>
              <a:avLst/>
              <a:gdLst/>
              <a:ahLst/>
              <a:cxnLst/>
              <a:rect l="l" t="t" r="r" b="b"/>
              <a:pathLst>
                <a:path w="3907" h="1914" extrusionOk="0">
                  <a:moveTo>
                    <a:pt x="3907" y="1"/>
                  </a:moveTo>
                  <a:cubicBezTo>
                    <a:pt x="3863" y="1"/>
                    <a:pt x="1832" y="332"/>
                    <a:pt x="1016" y="950"/>
                  </a:cubicBezTo>
                  <a:cubicBezTo>
                    <a:pt x="641" y="1237"/>
                    <a:pt x="310" y="1546"/>
                    <a:pt x="1" y="1899"/>
                  </a:cubicBezTo>
                  <a:cubicBezTo>
                    <a:pt x="83" y="1908"/>
                    <a:pt x="161" y="1913"/>
                    <a:pt x="239" y="1913"/>
                  </a:cubicBezTo>
                  <a:cubicBezTo>
                    <a:pt x="349" y="1913"/>
                    <a:pt x="458" y="1902"/>
                    <a:pt x="574" y="1877"/>
                  </a:cubicBezTo>
                  <a:lnTo>
                    <a:pt x="3907"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1"/>
            <p:cNvSpPr/>
            <p:nvPr/>
          </p:nvSpPr>
          <p:spPr>
            <a:xfrm>
              <a:off x="3117275" y="1312350"/>
              <a:ext cx="64575" cy="36975"/>
            </a:xfrm>
            <a:custGeom>
              <a:avLst/>
              <a:gdLst/>
              <a:ahLst/>
              <a:cxnLst/>
              <a:rect l="l" t="t" r="r" b="b"/>
              <a:pathLst>
                <a:path w="2583" h="1479" extrusionOk="0">
                  <a:moveTo>
                    <a:pt x="2582" y="0"/>
                  </a:moveTo>
                  <a:lnTo>
                    <a:pt x="0" y="927"/>
                  </a:lnTo>
                  <a:cubicBezTo>
                    <a:pt x="89" y="1148"/>
                    <a:pt x="243" y="1325"/>
                    <a:pt x="398" y="1479"/>
                  </a:cubicBezTo>
                  <a:cubicBezTo>
                    <a:pt x="1324" y="1082"/>
                    <a:pt x="2582" y="0"/>
                    <a:pt x="258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1"/>
            <p:cNvSpPr/>
            <p:nvPr/>
          </p:nvSpPr>
          <p:spPr>
            <a:xfrm>
              <a:off x="3136025" y="1330550"/>
              <a:ext cx="512050" cy="599400"/>
            </a:xfrm>
            <a:custGeom>
              <a:avLst/>
              <a:gdLst/>
              <a:ahLst/>
              <a:cxnLst/>
              <a:rect l="l" t="t" r="r" b="b"/>
              <a:pathLst>
                <a:path w="20482" h="23976" extrusionOk="0">
                  <a:moveTo>
                    <a:pt x="7151" y="1"/>
                  </a:moveTo>
                  <a:lnTo>
                    <a:pt x="1" y="4282"/>
                  </a:lnTo>
                  <a:cubicBezTo>
                    <a:pt x="1" y="4282"/>
                    <a:pt x="7151" y="19885"/>
                    <a:pt x="8828" y="21651"/>
                  </a:cubicBezTo>
                  <a:cubicBezTo>
                    <a:pt x="10087" y="22959"/>
                    <a:pt x="12024" y="23976"/>
                    <a:pt x="14101" y="23976"/>
                  </a:cubicBezTo>
                  <a:cubicBezTo>
                    <a:pt x="14828" y="23976"/>
                    <a:pt x="15572" y="23851"/>
                    <a:pt x="16310" y="23571"/>
                  </a:cubicBezTo>
                  <a:cubicBezTo>
                    <a:pt x="19157" y="22512"/>
                    <a:pt x="20481" y="19576"/>
                    <a:pt x="19775" y="16641"/>
                  </a:cubicBezTo>
                  <a:cubicBezTo>
                    <a:pt x="19091" y="13706"/>
                    <a:pt x="7151" y="1"/>
                    <a:pt x="7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1"/>
            <p:cNvSpPr/>
            <p:nvPr/>
          </p:nvSpPr>
          <p:spPr>
            <a:xfrm>
              <a:off x="2579325" y="1325600"/>
              <a:ext cx="614100" cy="706225"/>
            </a:xfrm>
            <a:custGeom>
              <a:avLst/>
              <a:gdLst/>
              <a:ahLst/>
              <a:cxnLst/>
              <a:rect l="l" t="t" r="r" b="b"/>
              <a:pathLst>
                <a:path w="24564" h="28249" extrusionOk="0">
                  <a:moveTo>
                    <a:pt x="1" y="0"/>
                  </a:moveTo>
                  <a:lnTo>
                    <a:pt x="950" y="28249"/>
                  </a:lnTo>
                  <a:lnTo>
                    <a:pt x="23924" y="28249"/>
                  </a:lnTo>
                  <a:lnTo>
                    <a:pt x="24564" y="795"/>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1"/>
            <p:cNvSpPr/>
            <p:nvPr/>
          </p:nvSpPr>
          <p:spPr>
            <a:xfrm>
              <a:off x="2433675" y="1429600"/>
              <a:ext cx="185950" cy="253425"/>
            </a:xfrm>
            <a:custGeom>
              <a:avLst/>
              <a:gdLst/>
              <a:ahLst/>
              <a:cxnLst/>
              <a:rect l="l" t="t" r="r" b="b"/>
              <a:pathLst>
                <a:path w="7438" h="10137" extrusionOk="0">
                  <a:moveTo>
                    <a:pt x="6144" y="0"/>
                  </a:moveTo>
                  <a:cubicBezTo>
                    <a:pt x="5769" y="0"/>
                    <a:pt x="5394" y="120"/>
                    <a:pt x="5076" y="342"/>
                  </a:cubicBezTo>
                  <a:cubicBezTo>
                    <a:pt x="4414" y="850"/>
                    <a:pt x="1369" y="4491"/>
                    <a:pt x="795" y="6014"/>
                  </a:cubicBezTo>
                  <a:cubicBezTo>
                    <a:pt x="221" y="7559"/>
                    <a:pt x="0" y="9324"/>
                    <a:pt x="905" y="9788"/>
                  </a:cubicBezTo>
                  <a:cubicBezTo>
                    <a:pt x="1332" y="10007"/>
                    <a:pt x="1818" y="10137"/>
                    <a:pt x="2361" y="10137"/>
                  </a:cubicBezTo>
                  <a:cubicBezTo>
                    <a:pt x="2968" y="10137"/>
                    <a:pt x="3646" y="9974"/>
                    <a:pt x="4392" y="9589"/>
                  </a:cubicBezTo>
                  <a:cubicBezTo>
                    <a:pt x="5805" y="8861"/>
                    <a:pt x="6356" y="6764"/>
                    <a:pt x="6356" y="6698"/>
                  </a:cubicBezTo>
                  <a:cubicBezTo>
                    <a:pt x="6356" y="6610"/>
                    <a:pt x="7438" y="1070"/>
                    <a:pt x="7438" y="1070"/>
                  </a:cubicBezTo>
                  <a:cubicBezTo>
                    <a:pt x="7438" y="1070"/>
                    <a:pt x="7151" y="210"/>
                    <a:pt x="6577" y="55"/>
                  </a:cubicBezTo>
                  <a:cubicBezTo>
                    <a:pt x="6435" y="18"/>
                    <a:pt x="6289" y="0"/>
                    <a:pt x="6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1"/>
            <p:cNvSpPr/>
            <p:nvPr/>
          </p:nvSpPr>
          <p:spPr>
            <a:xfrm>
              <a:off x="2555050" y="1430475"/>
              <a:ext cx="156175" cy="207575"/>
            </a:xfrm>
            <a:custGeom>
              <a:avLst/>
              <a:gdLst/>
              <a:ahLst/>
              <a:cxnLst/>
              <a:rect l="l" t="t" r="r" b="b"/>
              <a:pathLst>
                <a:path w="6247" h="8303" extrusionOk="0">
                  <a:moveTo>
                    <a:pt x="1860" y="1"/>
                  </a:moveTo>
                  <a:cubicBezTo>
                    <a:pt x="1807" y="1"/>
                    <a:pt x="1760" y="7"/>
                    <a:pt x="1722" y="20"/>
                  </a:cubicBezTo>
                  <a:cubicBezTo>
                    <a:pt x="1104" y="241"/>
                    <a:pt x="861" y="1102"/>
                    <a:pt x="1236" y="1344"/>
                  </a:cubicBezTo>
                  <a:cubicBezTo>
                    <a:pt x="883" y="1477"/>
                    <a:pt x="619" y="1808"/>
                    <a:pt x="574" y="2205"/>
                  </a:cubicBezTo>
                  <a:cubicBezTo>
                    <a:pt x="486" y="2602"/>
                    <a:pt x="1060" y="2911"/>
                    <a:pt x="1060" y="2911"/>
                  </a:cubicBezTo>
                  <a:cubicBezTo>
                    <a:pt x="773" y="3066"/>
                    <a:pt x="508" y="3242"/>
                    <a:pt x="265" y="3441"/>
                  </a:cubicBezTo>
                  <a:cubicBezTo>
                    <a:pt x="89" y="3684"/>
                    <a:pt x="310" y="4545"/>
                    <a:pt x="508" y="4655"/>
                  </a:cubicBezTo>
                  <a:cubicBezTo>
                    <a:pt x="243" y="5317"/>
                    <a:pt x="1" y="5648"/>
                    <a:pt x="89" y="5935"/>
                  </a:cubicBezTo>
                  <a:cubicBezTo>
                    <a:pt x="177" y="6244"/>
                    <a:pt x="1832" y="7745"/>
                    <a:pt x="2384" y="7965"/>
                  </a:cubicBezTo>
                  <a:cubicBezTo>
                    <a:pt x="2734" y="8113"/>
                    <a:pt x="3527" y="8302"/>
                    <a:pt x="4157" y="8302"/>
                  </a:cubicBezTo>
                  <a:cubicBezTo>
                    <a:pt x="4561" y="8302"/>
                    <a:pt x="4898" y="8225"/>
                    <a:pt x="5010" y="8009"/>
                  </a:cubicBezTo>
                  <a:cubicBezTo>
                    <a:pt x="5077" y="7943"/>
                    <a:pt x="5099" y="7833"/>
                    <a:pt x="5099" y="7745"/>
                  </a:cubicBezTo>
                  <a:cubicBezTo>
                    <a:pt x="5077" y="7391"/>
                    <a:pt x="4569" y="7237"/>
                    <a:pt x="4326" y="7149"/>
                  </a:cubicBezTo>
                  <a:cubicBezTo>
                    <a:pt x="3766" y="6825"/>
                    <a:pt x="3226" y="6460"/>
                    <a:pt x="2708" y="6073"/>
                  </a:cubicBezTo>
                  <a:lnTo>
                    <a:pt x="2708" y="6073"/>
                  </a:lnTo>
                  <a:cubicBezTo>
                    <a:pt x="2897" y="6150"/>
                    <a:pt x="3863" y="6701"/>
                    <a:pt x="4515" y="6701"/>
                  </a:cubicBezTo>
                  <a:cubicBezTo>
                    <a:pt x="4756" y="6701"/>
                    <a:pt x="4955" y="6625"/>
                    <a:pt x="5054" y="6420"/>
                  </a:cubicBezTo>
                  <a:cubicBezTo>
                    <a:pt x="5430" y="5626"/>
                    <a:pt x="3973" y="4831"/>
                    <a:pt x="3554" y="4589"/>
                  </a:cubicBezTo>
                  <a:cubicBezTo>
                    <a:pt x="3068" y="4236"/>
                    <a:pt x="2605" y="3860"/>
                    <a:pt x="2163" y="3441"/>
                  </a:cubicBezTo>
                  <a:lnTo>
                    <a:pt x="2163" y="3441"/>
                  </a:lnTo>
                  <a:cubicBezTo>
                    <a:pt x="2201" y="3460"/>
                    <a:pt x="3840" y="4256"/>
                    <a:pt x="4701" y="4256"/>
                  </a:cubicBezTo>
                  <a:cubicBezTo>
                    <a:pt x="4856" y="4256"/>
                    <a:pt x="4986" y="4230"/>
                    <a:pt x="5077" y="4169"/>
                  </a:cubicBezTo>
                  <a:cubicBezTo>
                    <a:pt x="5143" y="4125"/>
                    <a:pt x="5187" y="4059"/>
                    <a:pt x="5231" y="3993"/>
                  </a:cubicBezTo>
                  <a:cubicBezTo>
                    <a:pt x="5430" y="3551"/>
                    <a:pt x="4746" y="2911"/>
                    <a:pt x="4723" y="2889"/>
                  </a:cubicBezTo>
                  <a:cubicBezTo>
                    <a:pt x="4726" y="2889"/>
                    <a:pt x="4729" y="2888"/>
                    <a:pt x="4732" y="2888"/>
                  </a:cubicBezTo>
                  <a:cubicBezTo>
                    <a:pt x="4811" y="2888"/>
                    <a:pt x="5062" y="3073"/>
                    <a:pt x="5382" y="3073"/>
                  </a:cubicBezTo>
                  <a:cubicBezTo>
                    <a:pt x="5487" y="3073"/>
                    <a:pt x="5600" y="3053"/>
                    <a:pt x="5717" y="3000"/>
                  </a:cubicBezTo>
                  <a:cubicBezTo>
                    <a:pt x="6246" y="2757"/>
                    <a:pt x="6246" y="2029"/>
                    <a:pt x="5717" y="1808"/>
                  </a:cubicBezTo>
                  <a:cubicBezTo>
                    <a:pt x="5219" y="1538"/>
                    <a:pt x="2692" y="1"/>
                    <a:pt x="1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1"/>
            <p:cNvSpPr/>
            <p:nvPr/>
          </p:nvSpPr>
          <p:spPr>
            <a:xfrm>
              <a:off x="2599750" y="1466675"/>
              <a:ext cx="91050" cy="63625"/>
            </a:xfrm>
            <a:custGeom>
              <a:avLst/>
              <a:gdLst/>
              <a:ahLst/>
              <a:cxnLst/>
              <a:rect l="l" t="t" r="r" b="b"/>
              <a:pathLst>
                <a:path w="3642" h="2545" extrusionOk="0">
                  <a:moveTo>
                    <a:pt x="112" y="1"/>
                  </a:moveTo>
                  <a:cubicBezTo>
                    <a:pt x="64" y="1"/>
                    <a:pt x="26" y="9"/>
                    <a:pt x="0" y="29"/>
                  </a:cubicBezTo>
                  <a:cubicBezTo>
                    <a:pt x="574" y="382"/>
                    <a:pt x="2538" y="1618"/>
                    <a:pt x="3443" y="2545"/>
                  </a:cubicBezTo>
                  <a:cubicBezTo>
                    <a:pt x="3642" y="2103"/>
                    <a:pt x="2958" y="1463"/>
                    <a:pt x="2935" y="1441"/>
                  </a:cubicBezTo>
                  <a:cubicBezTo>
                    <a:pt x="2935" y="1441"/>
                    <a:pt x="717" y="1"/>
                    <a:pt x="11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1"/>
            <p:cNvSpPr/>
            <p:nvPr/>
          </p:nvSpPr>
          <p:spPr>
            <a:xfrm>
              <a:off x="2578775" y="1554550"/>
              <a:ext cx="103750" cy="69550"/>
            </a:xfrm>
            <a:custGeom>
              <a:avLst/>
              <a:gdLst/>
              <a:ahLst/>
              <a:cxnLst/>
              <a:rect l="l" t="t" r="r" b="b"/>
              <a:pathLst>
                <a:path w="4150" h="2782" extrusionOk="0">
                  <a:moveTo>
                    <a:pt x="1" y="1"/>
                  </a:moveTo>
                  <a:lnTo>
                    <a:pt x="1" y="1"/>
                  </a:lnTo>
                  <a:cubicBezTo>
                    <a:pt x="332" y="464"/>
                    <a:pt x="707" y="906"/>
                    <a:pt x="1104" y="1325"/>
                  </a:cubicBezTo>
                  <a:cubicBezTo>
                    <a:pt x="1678" y="2031"/>
                    <a:pt x="3355" y="2274"/>
                    <a:pt x="4150" y="2782"/>
                  </a:cubicBezTo>
                  <a:cubicBezTo>
                    <a:pt x="4105" y="2428"/>
                    <a:pt x="3620" y="2252"/>
                    <a:pt x="3377" y="2186"/>
                  </a:cubicBezTo>
                  <a:cubicBezTo>
                    <a:pt x="2803" y="1855"/>
                    <a:pt x="2252" y="1480"/>
                    <a:pt x="1722" y="1082"/>
                  </a:cubicBezTo>
                  <a:lnTo>
                    <a:pt x="1"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1"/>
            <p:cNvSpPr/>
            <p:nvPr/>
          </p:nvSpPr>
          <p:spPr>
            <a:xfrm>
              <a:off x="1927175" y="1550150"/>
              <a:ext cx="599200" cy="366400"/>
            </a:xfrm>
            <a:custGeom>
              <a:avLst/>
              <a:gdLst/>
              <a:ahLst/>
              <a:cxnLst/>
              <a:rect l="l" t="t" r="r" b="b"/>
              <a:pathLst>
                <a:path w="23968" h="14656" extrusionOk="0">
                  <a:moveTo>
                    <a:pt x="20856" y="0"/>
                  </a:moveTo>
                  <a:cubicBezTo>
                    <a:pt x="20856" y="0"/>
                    <a:pt x="2605" y="3620"/>
                    <a:pt x="1303" y="7129"/>
                  </a:cubicBezTo>
                  <a:cubicBezTo>
                    <a:pt x="1" y="10638"/>
                    <a:pt x="1788" y="14544"/>
                    <a:pt x="6114" y="14654"/>
                  </a:cubicBezTo>
                  <a:cubicBezTo>
                    <a:pt x="6154" y="14655"/>
                    <a:pt x="6195" y="14656"/>
                    <a:pt x="6236" y="14656"/>
                  </a:cubicBezTo>
                  <a:cubicBezTo>
                    <a:pt x="10594" y="14656"/>
                    <a:pt x="19901" y="8912"/>
                    <a:pt x="23968" y="6136"/>
                  </a:cubicBezTo>
                  <a:cubicBezTo>
                    <a:pt x="23372" y="4635"/>
                    <a:pt x="20856" y="0"/>
                    <a:pt x="20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1"/>
            <p:cNvSpPr/>
            <p:nvPr/>
          </p:nvSpPr>
          <p:spPr>
            <a:xfrm>
              <a:off x="2610225" y="499425"/>
              <a:ext cx="164450" cy="164500"/>
            </a:xfrm>
            <a:custGeom>
              <a:avLst/>
              <a:gdLst/>
              <a:ahLst/>
              <a:cxnLst/>
              <a:rect l="l" t="t" r="r" b="b"/>
              <a:pathLst>
                <a:path w="6578" h="6580" extrusionOk="0">
                  <a:moveTo>
                    <a:pt x="2434" y="0"/>
                  </a:moveTo>
                  <a:cubicBezTo>
                    <a:pt x="2195" y="0"/>
                    <a:pt x="1942" y="74"/>
                    <a:pt x="1678" y="252"/>
                  </a:cubicBezTo>
                  <a:cubicBezTo>
                    <a:pt x="1" y="1355"/>
                    <a:pt x="1281" y="3408"/>
                    <a:pt x="2207" y="4092"/>
                  </a:cubicBezTo>
                  <a:cubicBezTo>
                    <a:pt x="3323" y="4888"/>
                    <a:pt x="3984" y="6580"/>
                    <a:pt x="4794" y="6580"/>
                  </a:cubicBezTo>
                  <a:cubicBezTo>
                    <a:pt x="4994" y="6580"/>
                    <a:pt x="5203" y="6477"/>
                    <a:pt x="5430" y="6233"/>
                  </a:cubicBezTo>
                  <a:cubicBezTo>
                    <a:pt x="6577" y="5019"/>
                    <a:pt x="4503" y="1929"/>
                    <a:pt x="4503" y="1929"/>
                  </a:cubicBezTo>
                  <a:cubicBezTo>
                    <a:pt x="4503" y="1929"/>
                    <a:pt x="3654" y="0"/>
                    <a:pt x="243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1"/>
            <p:cNvSpPr/>
            <p:nvPr/>
          </p:nvSpPr>
          <p:spPr>
            <a:xfrm>
              <a:off x="3027900" y="499425"/>
              <a:ext cx="164425" cy="164500"/>
            </a:xfrm>
            <a:custGeom>
              <a:avLst/>
              <a:gdLst/>
              <a:ahLst/>
              <a:cxnLst/>
              <a:rect l="l" t="t" r="r" b="b"/>
              <a:pathLst>
                <a:path w="6577" h="6580" extrusionOk="0">
                  <a:moveTo>
                    <a:pt x="4164" y="0"/>
                  </a:moveTo>
                  <a:cubicBezTo>
                    <a:pt x="2939" y="0"/>
                    <a:pt x="2075" y="1929"/>
                    <a:pt x="2075" y="1929"/>
                  </a:cubicBezTo>
                  <a:cubicBezTo>
                    <a:pt x="2075" y="1929"/>
                    <a:pt x="0" y="5019"/>
                    <a:pt x="1148" y="6233"/>
                  </a:cubicBezTo>
                  <a:cubicBezTo>
                    <a:pt x="1375" y="6477"/>
                    <a:pt x="1584" y="6580"/>
                    <a:pt x="1785" y="6580"/>
                  </a:cubicBezTo>
                  <a:cubicBezTo>
                    <a:pt x="2601" y="6580"/>
                    <a:pt x="3272" y="4888"/>
                    <a:pt x="4370" y="4092"/>
                  </a:cubicBezTo>
                  <a:cubicBezTo>
                    <a:pt x="5319" y="3408"/>
                    <a:pt x="6577" y="1355"/>
                    <a:pt x="4922" y="252"/>
                  </a:cubicBezTo>
                  <a:cubicBezTo>
                    <a:pt x="4658" y="74"/>
                    <a:pt x="4404" y="0"/>
                    <a:pt x="416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1"/>
            <p:cNvSpPr/>
            <p:nvPr/>
          </p:nvSpPr>
          <p:spPr>
            <a:xfrm>
              <a:off x="2699600" y="745150"/>
              <a:ext cx="391775" cy="473975"/>
            </a:xfrm>
            <a:custGeom>
              <a:avLst/>
              <a:gdLst/>
              <a:ahLst/>
              <a:cxnLst/>
              <a:rect l="l" t="t" r="r" b="b"/>
              <a:pathLst>
                <a:path w="15671" h="18959" extrusionOk="0">
                  <a:moveTo>
                    <a:pt x="4746" y="1"/>
                  </a:moveTo>
                  <a:lnTo>
                    <a:pt x="4746" y="1"/>
                  </a:lnTo>
                  <a:cubicBezTo>
                    <a:pt x="4790" y="111"/>
                    <a:pt x="4657" y="5320"/>
                    <a:pt x="4039" y="6732"/>
                  </a:cubicBezTo>
                  <a:cubicBezTo>
                    <a:pt x="3179" y="8696"/>
                    <a:pt x="1" y="9160"/>
                    <a:pt x="1" y="9160"/>
                  </a:cubicBezTo>
                  <a:cubicBezTo>
                    <a:pt x="1" y="9160"/>
                    <a:pt x="3289" y="18076"/>
                    <a:pt x="8056" y="18959"/>
                  </a:cubicBezTo>
                  <a:cubicBezTo>
                    <a:pt x="11962" y="17392"/>
                    <a:pt x="14522" y="12713"/>
                    <a:pt x="15670" y="9535"/>
                  </a:cubicBezTo>
                  <a:cubicBezTo>
                    <a:pt x="12691" y="9116"/>
                    <a:pt x="11896" y="7681"/>
                    <a:pt x="11742" y="6335"/>
                  </a:cubicBezTo>
                  <a:cubicBezTo>
                    <a:pt x="11631" y="5187"/>
                    <a:pt x="11300" y="155"/>
                    <a:pt x="11300" y="155"/>
                  </a:cubicBezTo>
                  <a:lnTo>
                    <a:pt x="4746"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1"/>
            <p:cNvSpPr/>
            <p:nvPr/>
          </p:nvSpPr>
          <p:spPr>
            <a:xfrm>
              <a:off x="2701825" y="358950"/>
              <a:ext cx="402775" cy="459625"/>
            </a:xfrm>
            <a:custGeom>
              <a:avLst/>
              <a:gdLst/>
              <a:ahLst/>
              <a:cxnLst/>
              <a:rect l="l" t="t" r="r" b="b"/>
              <a:pathLst>
                <a:path w="16111" h="18385" extrusionOk="0">
                  <a:moveTo>
                    <a:pt x="12646" y="0"/>
                  </a:moveTo>
                  <a:cubicBezTo>
                    <a:pt x="11631" y="1611"/>
                    <a:pt x="9909" y="3156"/>
                    <a:pt x="7504" y="3553"/>
                  </a:cubicBezTo>
                  <a:cubicBezTo>
                    <a:pt x="5120" y="3951"/>
                    <a:pt x="4480" y="3642"/>
                    <a:pt x="2339" y="4083"/>
                  </a:cubicBezTo>
                  <a:cubicBezTo>
                    <a:pt x="2295" y="4083"/>
                    <a:pt x="2273" y="4083"/>
                    <a:pt x="2229" y="4105"/>
                  </a:cubicBezTo>
                  <a:cubicBezTo>
                    <a:pt x="883" y="4458"/>
                    <a:pt x="0" y="5782"/>
                    <a:pt x="221" y="7173"/>
                  </a:cubicBezTo>
                  <a:cubicBezTo>
                    <a:pt x="640" y="10108"/>
                    <a:pt x="1412" y="13043"/>
                    <a:pt x="2428" y="14654"/>
                  </a:cubicBezTo>
                  <a:cubicBezTo>
                    <a:pt x="4304" y="17634"/>
                    <a:pt x="6930" y="18384"/>
                    <a:pt x="8386" y="18384"/>
                  </a:cubicBezTo>
                  <a:cubicBezTo>
                    <a:pt x="10152" y="18384"/>
                    <a:pt x="14058" y="16420"/>
                    <a:pt x="15073" y="12138"/>
                  </a:cubicBezTo>
                  <a:cubicBezTo>
                    <a:pt x="15338" y="11057"/>
                    <a:pt x="15559" y="9909"/>
                    <a:pt x="15736" y="8784"/>
                  </a:cubicBezTo>
                  <a:cubicBezTo>
                    <a:pt x="16111" y="6533"/>
                    <a:pt x="15405" y="4216"/>
                    <a:pt x="13838" y="2560"/>
                  </a:cubicBezTo>
                  <a:cubicBezTo>
                    <a:pt x="13153" y="1876"/>
                    <a:pt x="12734" y="971"/>
                    <a:pt x="126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1"/>
            <p:cNvSpPr/>
            <p:nvPr/>
          </p:nvSpPr>
          <p:spPr>
            <a:xfrm>
              <a:off x="2816575" y="543625"/>
              <a:ext cx="39200" cy="38800"/>
            </a:xfrm>
            <a:custGeom>
              <a:avLst/>
              <a:gdLst/>
              <a:ahLst/>
              <a:cxnLst/>
              <a:rect l="l" t="t" r="r" b="b"/>
              <a:pathLst>
                <a:path w="1568" h="1552" extrusionOk="0">
                  <a:moveTo>
                    <a:pt x="843" y="1"/>
                  </a:moveTo>
                  <a:cubicBezTo>
                    <a:pt x="820" y="1"/>
                    <a:pt x="796" y="3"/>
                    <a:pt x="773" y="7"/>
                  </a:cubicBezTo>
                  <a:cubicBezTo>
                    <a:pt x="442" y="7"/>
                    <a:pt x="177" y="205"/>
                    <a:pt x="67" y="492"/>
                  </a:cubicBezTo>
                  <a:cubicBezTo>
                    <a:pt x="23" y="580"/>
                    <a:pt x="0" y="691"/>
                    <a:pt x="0" y="801"/>
                  </a:cubicBezTo>
                  <a:lnTo>
                    <a:pt x="45" y="978"/>
                  </a:lnTo>
                  <a:cubicBezTo>
                    <a:pt x="67" y="1110"/>
                    <a:pt x="155" y="1242"/>
                    <a:pt x="243" y="1331"/>
                  </a:cubicBezTo>
                  <a:cubicBezTo>
                    <a:pt x="309" y="1375"/>
                    <a:pt x="354" y="1419"/>
                    <a:pt x="420" y="1463"/>
                  </a:cubicBezTo>
                  <a:cubicBezTo>
                    <a:pt x="530" y="1529"/>
                    <a:pt x="663" y="1551"/>
                    <a:pt x="795" y="1551"/>
                  </a:cubicBezTo>
                  <a:cubicBezTo>
                    <a:pt x="905" y="1551"/>
                    <a:pt x="994" y="1529"/>
                    <a:pt x="1082" y="1485"/>
                  </a:cubicBezTo>
                  <a:cubicBezTo>
                    <a:pt x="1281" y="1397"/>
                    <a:pt x="1435" y="1242"/>
                    <a:pt x="1501" y="1044"/>
                  </a:cubicBezTo>
                  <a:cubicBezTo>
                    <a:pt x="1545" y="955"/>
                    <a:pt x="1567" y="867"/>
                    <a:pt x="1567" y="757"/>
                  </a:cubicBezTo>
                  <a:lnTo>
                    <a:pt x="1523" y="558"/>
                  </a:lnTo>
                  <a:cubicBezTo>
                    <a:pt x="1501" y="426"/>
                    <a:pt x="1413" y="315"/>
                    <a:pt x="1325" y="205"/>
                  </a:cubicBezTo>
                  <a:lnTo>
                    <a:pt x="1148" y="95"/>
                  </a:lnTo>
                  <a:cubicBezTo>
                    <a:pt x="1057" y="40"/>
                    <a:pt x="952" y="1"/>
                    <a:pt x="8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1"/>
            <p:cNvSpPr/>
            <p:nvPr/>
          </p:nvSpPr>
          <p:spPr>
            <a:xfrm>
              <a:off x="2944025" y="543625"/>
              <a:ext cx="39200" cy="38800"/>
            </a:xfrm>
            <a:custGeom>
              <a:avLst/>
              <a:gdLst/>
              <a:ahLst/>
              <a:cxnLst/>
              <a:rect l="l" t="t" r="r" b="b"/>
              <a:pathLst>
                <a:path w="1568" h="1552" extrusionOk="0">
                  <a:moveTo>
                    <a:pt x="843" y="1"/>
                  </a:moveTo>
                  <a:cubicBezTo>
                    <a:pt x="820" y="1"/>
                    <a:pt x="796" y="3"/>
                    <a:pt x="773" y="7"/>
                  </a:cubicBezTo>
                  <a:cubicBezTo>
                    <a:pt x="464" y="7"/>
                    <a:pt x="177" y="205"/>
                    <a:pt x="67" y="492"/>
                  </a:cubicBezTo>
                  <a:cubicBezTo>
                    <a:pt x="23" y="580"/>
                    <a:pt x="1" y="691"/>
                    <a:pt x="23" y="801"/>
                  </a:cubicBezTo>
                  <a:lnTo>
                    <a:pt x="45" y="978"/>
                  </a:lnTo>
                  <a:cubicBezTo>
                    <a:pt x="89" y="1110"/>
                    <a:pt x="155" y="1242"/>
                    <a:pt x="265" y="1331"/>
                  </a:cubicBezTo>
                  <a:cubicBezTo>
                    <a:pt x="310" y="1375"/>
                    <a:pt x="376" y="1419"/>
                    <a:pt x="420" y="1463"/>
                  </a:cubicBezTo>
                  <a:cubicBezTo>
                    <a:pt x="552" y="1529"/>
                    <a:pt x="685" y="1551"/>
                    <a:pt x="817" y="1551"/>
                  </a:cubicBezTo>
                  <a:cubicBezTo>
                    <a:pt x="905" y="1551"/>
                    <a:pt x="1016" y="1529"/>
                    <a:pt x="1104" y="1485"/>
                  </a:cubicBezTo>
                  <a:cubicBezTo>
                    <a:pt x="1192" y="1441"/>
                    <a:pt x="1281" y="1397"/>
                    <a:pt x="1347" y="1309"/>
                  </a:cubicBezTo>
                  <a:cubicBezTo>
                    <a:pt x="1479" y="1154"/>
                    <a:pt x="1567" y="955"/>
                    <a:pt x="1567" y="757"/>
                  </a:cubicBezTo>
                  <a:cubicBezTo>
                    <a:pt x="1567" y="691"/>
                    <a:pt x="1545" y="624"/>
                    <a:pt x="1545" y="558"/>
                  </a:cubicBezTo>
                  <a:cubicBezTo>
                    <a:pt x="1501" y="426"/>
                    <a:pt x="1435" y="315"/>
                    <a:pt x="1325" y="205"/>
                  </a:cubicBezTo>
                  <a:cubicBezTo>
                    <a:pt x="1281" y="183"/>
                    <a:pt x="1214" y="139"/>
                    <a:pt x="1170" y="95"/>
                  </a:cubicBezTo>
                  <a:cubicBezTo>
                    <a:pt x="1061" y="40"/>
                    <a:pt x="952" y="1"/>
                    <a:pt x="8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1"/>
            <p:cNvSpPr/>
            <p:nvPr/>
          </p:nvSpPr>
          <p:spPr>
            <a:xfrm>
              <a:off x="2800575" y="485275"/>
              <a:ext cx="65125" cy="31500"/>
            </a:xfrm>
            <a:custGeom>
              <a:avLst/>
              <a:gdLst/>
              <a:ahLst/>
              <a:cxnLst/>
              <a:rect l="l" t="t" r="r" b="b"/>
              <a:pathLst>
                <a:path w="2605" h="1260" extrusionOk="0">
                  <a:moveTo>
                    <a:pt x="1330" y="1"/>
                  </a:moveTo>
                  <a:cubicBezTo>
                    <a:pt x="1321" y="1"/>
                    <a:pt x="1312" y="1"/>
                    <a:pt x="1303" y="1"/>
                  </a:cubicBezTo>
                  <a:cubicBezTo>
                    <a:pt x="398" y="23"/>
                    <a:pt x="0" y="1259"/>
                    <a:pt x="0" y="1259"/>
                  </a:cubicBezTo>
                  <a:cubicBezTo>
                    <a:pt x="420" y="1016"/>
                    <a:pt x="861" y="840"/>
                    <a:pt x="1303" y="729"/>
                  </a:cubicBezTo>
                  <a:cubicBezTo>
                    <a:pt x="1436" y="716"/>
                    <a:pt x="1570" y="709"/>
                    <a:pt x="1703" y="709"/>
                  </a:cubicBezTo>
                  <a:cubicBezTo>
                    <a:pt x="2009" y="709"/>
                    <a:pt x="2312" y="747"/>
                    <a:pt x="2605" y="840"/>
                  </a:cubicBezTo>
                  <a:cubicBezTo>
                    <a:pt x="2605" y="840"/>
                    <a:pt x="2045" y="1"/>
                    <a:pt x="13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1"/>
            <p:cNvSpPr/>
            <p:nvPr/>
          </p:nvSpPr>
          <p:spPr>
            <a:xfrm>
              <a:off x="2932450" y="485275"/>
              <a:ext cx="65125" cy="31500"/>
            </a:xfrm>
            <a:custGeom>
              <a:avLst/>
              <a:gdLst/>
              <a:ahLst/>
              <a:cxnLst/>
              <a:rect l="l" t="t" r="r" b="b"/>
              <a:pathLst>
                <a:path w="2605" h="1260" extrusionOk="0">
                  <a:moveTo>
                    <a:pt x="1275" y="1"/>
                  </a:moveTo>
                  <a:cubicBezTo>
                    <a:pt x="581" y="1"/>
                    <a:pt x="0" y="840"/>
                    <a:pt x="0" y="840"/>
                  </a:cubicBezTo>
                  <a:cubicBezTo>
                    <a:pt x="292" y="747"/>
                    <a:pt x="596" y="709"/>
                    <a:pt x="902" y="709"/>
                  </a:cubicBezTo>
                  <a:cubicBezTo>
                    <a:pt x="1035" y="709"/>
                    <a:pt x="1169" y="716"/>
                    <a:pt x="1302" y="729"/>
                  </a:cubicBezTo>
                  <a:cubicBezTo>
                    <a:pt x="1766" y="840"/>
                    <a:pt x="2207" y="1016"/>
                    <a:pt x="2604" y="1259"/>
                  </a:cubicBezTo>
                  <a:cubicBezTo>
                    <a:pt x="2604" y="1259"/>
                    <a:pt x="2207" y="23"/>
                    <a:pt x="1302" y="1"/>
                  </a:cubicBezTo>
                  <a:cubicBezTo>
                    <a:pt x="1293" y="1"/>
                    <a:pt x="1284" y="1"/>
                    <a:pt x="1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1"/>
            <p:cNvSpPr/>
            <p:nvPr/>
          </p:nvSpPr>
          <p:spPr>
            <a:xfrm>
              <a:off x="2860725" y="657425"/>
              <a:ext cx="113125" cy="55300"/>
            </a:xfrm>
            <a:custGeom>
              <a:avLst/>
              <a:gdLst/>
              <a:ahLst/>
              <a:cxnLst/>
              <a:rect l="l" t="t" r="r" b="b"/>
              <a:pathLst>
                <a:path w="4525" h="2212" extrusionOk="0">
                  <a:moveTo>
                    <a:pt x="4524" y="1"/>
                  </a:moveTo>
                  <a:cubicBezTo>
                    <a:pt x="4524" y="1"/>
                    <a:pt x="3222" y="795"/>
                    <a:pt x="1920" y="795"/>
                  </a:cubicBezTo>
                  <a:cubicBezTo>
                    <a:pt x="1879" y="797"/>
                    <a:pt x="1837" y="797"/>
                    <a:pt x="1796" y="797"/>
                  </a:cubicBezTo>
                  <a:cubicBezTo>
                    <a:pt x="1176" y="797"/>
                    <a:pt x="559" y="642"/>
                    <a:pt x="0" y="332"/>
                  </a:cubicBezTo>
                  <a:lnTo>
                    <a:pt x="0" y="332"/>
                  </a:lnTo>
                  <a:cubicBezTo>
                    <a:pt x="127" y="1415"/>
                    <a:pt x="1031" y="2212"/>
                    <a:pt x="2082" y="2212"/>
                  </a:cubicBezTo>
                  <a:cubicBezTo>
                    <a:pt x="2123" y="2212"/>
                    <a:pt x="2165" y="2210"/>
                    <a:pt x="2207" y="2208"/>
                  </a:cubicBezTo>
                  <a:cubicBezTo>
                    <a:pt x="4237" y="2208"/>
                    <a:pt x="4524" y="1"/>
                    <a:pt x="4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1"/>
            <p:cNvSpPr/>
            <p:nvPr/>
          </p:nvSpPr>
          <p:spPr>
            <a:xfrm>
              <a:off x="2871750" y="492125"/>
              <a:ext cx="43050" cy="145025"/>
            </a:xfrm>
            <a:custGeom>
              <a:avLst/>
              <a:gdLst/>
              <a:ahLst/>
              <a:cxnLst/>
              <a:rect l="l" t="t" r="r" b="b"/>
              <a:pathLst>
                <a:path w="1722" h="5801" extrusionOk="0">
                  <a:moveTo>
                    <a:pt x="972" y="0"/>
                  </a:moveTo>
                  <a:cubicBezTo>
                    <a:pt x="922" y="0"/>
                    <a:pt x="861" y="47"/>
                    <a:pt x="861" y="102"/>
                  </a:cubicBezTo>
                  <a:cubicBezTo>
                    <a:pt x="861" y="831"/>
                    <a:pt x="1038" y="1537"/>
                    <a:pt x="1016" y="2243"/>
                  </a:cubicBezTo>
                  <a:cubicBezTo>
                    <a:pt x="1016" y="2861"/>
                    <a:pt x="883" y="3457"/>
                    <a:pt x="640" y="4009"/>
                  </a:cubicBezTo>
                  <a:cubicBezTo>
                    <a:pt x="442" y="4406"/>
                    <a:pt x="0" y="4803"/>
                    <a:pt x="199" y="5289"/>
                  </a:cubicBezTo>
                  <a:cubicBezTo>
                    <a:pt x="367" y="5692"/>
                    <a:pt x="790" y="5801"/>
                    <a:pt x="1197" y="5801"/>
                  </a:cubicBezTo>
                  <a:cubicBezTo>
                    <a:pt x="1325" y="5801"/>
                    <a:pt x="1451" y="5790"/>
                    <a:pt x="1567" y="5774"/>
                  </a:cubicBezTo>
                  <a:cubicBezTo>
                    <a:pt x="1722" y="5752"/>
                    <a:pt x="1700" y="5531"/>
                    <a:pt x="1545" y="5531"/>
                  </a:cubicBezTo>
                  <a:cubicBezTo>
                    <a:pt x="1236" y="5509"/>
                    <a:pt x="861" y="5553"/>
                    <a:pt x="618" y="5289"/>
                  </a:cubicBezTo>
                  <a:cubicBezTo>
                    <a:pt x="376" y="5068"/>
                    <a:pt x="508" y="4825"/>
                    <a:pt x="663" y="4582"/>
                  </a:cubicBezTo>
                  <a:cubicBezTo>
                    <a:pt x="927" y="4185"/>
                    <a:pt x="1126" y="3744"/>
                    <a:pt x="1214" y="3280"/>
                  </a:cubicBezTo>
                  <a:cubicBezTo>
                    <a:pt x="1325" y="2795"/>
                    <a:pt x="1347" y="2287"/>
                    <a:pt x="1325" y="1780"/>
                  </a:cubicBezTo>
                  <a:cubicBezTo>
                    <a:pt x="1303" y="1206"/>
                    <a:pt x="1214" y="632"/>
                    <a:pt x="1038" y="58"/>
                  </a:cubicBezTo>
                  <a:cubicBezTo>
                    <a:pt x="1029" y="17"/>
                    <a:pt x="1003" y="0"/>
                    <a:pt x="97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1"/>
            <p:cNvSpPr/>
            <p:nvPr/>
          </p:nvSpPr>
          <p:spPr>
            <a:xfrm>
              <a:off x="2700150" y="505800"/>
              <a:ext cx="405300" cy="327425"/>
            </a:xfrm>
            <a:custGeom>
              <a:avLst/>
              <a:gdLst/>
              <a:ahLst/>
              <a:cxnLst/>
              <a:rect l="l" t="t" r="r" b="b"/>
              <a:pathLst>
                <a:path w="16212" h="13097" extrusionOk="0">
                  <a:moveTo>
                    <a:pt x="15960" y="0"/>
                  </a:moveTo>
                  <a:cubicBezTo>
                    <a:pt x="15886" y="0"/>
                    <a:pt x="15813" y="39"/>
                    <a:pt x="15780" y="129"/>
                  </a:cubicBezTo>
                  <a:cubicBezTo>
                    <a:pt x="15185" y="1475"/>
                    <a:pt x="14699" y="2888"/>
                    <a:pt x="14191" y="4278"/>
                  </a:cubicBezTo>
                  <a:cubicBezTo>
                    <a:pt x="13927" y="4984"/>
                    <a:pt x="13684" y="5691"/>
                    <a:pt x="13463" y="6397"/>
                  </a:cubicBezTo>
                  <a:cubicBezTo>
                    <a:pt x="13353" y="6706"/>
                    <a:pt x="13243" y="7037"/>
                    <a:pt x="13154" y="7368"/>
                  </a:cubicBezTo>
                  <a:cubicBezTo>
                    <a:pt x="13110" y="7478"/>
                    <a:pt x="13088" y="7589"/>
                    <a:pt x="13044" y="7721"/>
                  </a:cubicBezTo>
                  <a:cubicBezTo>
                    <a:pt x="11631" y="8449"/>
                    <a:pt x="10065" y="8847"/>
                    <a:pt x="8453" y="8847"/>
                  </a:cubicBezTo>
                  <a:cubicBezTo>
                    <a:pt x="8414" y="8847"/>
                    <a:pt x="8374" y="8847"/>
                    <a:pt x="8335" y="8847"/>
                  </a:cubicBezTo>
                  <a:cubicBezTo>
                    <a:pt x="6325" y="8847"/>
                    <a:pt x="4381" y="8297"/>
                    <a:pt x="2649" y="7280"/>
                  </a:cubicBezTo>
                  <a:cubicBezTo>
                    <a:pt x="2362" y="6198"/>
                    <a:pt x="1987" y="5139"/>
                    <a:pt x="1656" y="4080"/>
                  </a:cubicBezTo>
                  <a:cubicBezTo>
                    <a:pt x="1457" y="3440"/>
                    <a:pt x="1237" y="2777"/>
                    <a:pt x="1038" y="2115"/>
                  </a:cubicBezTo>
                  <a:cubicBezTo>
                    <a:pt x="928" y="1784"/>
                    <a:pt x="817" y="1453"/>
                    <a:pt x="707" y="1144"/>
                  </a:cubicBezTo>
                  <a:cubicBezTo>
                    <a:pt x="619" y="857"/>
                    <a:pt x="553" y="460"/>
                    <a:pt x="310" y="306"/>
                  </a:cubicBezTo>
                  <a:cubicBezTo>
                    <a:pt x="286" y="290"/>
                    <a:pt x="257" y="283"/>
                    <a:pt x="229" y="283"/>
                  </a:cubicBezTo>
                  <a:cubicBezTo>
                    <a:pt x="177" y="283"/>
                    <a:pt x="125" y="307"/>
                    <a:pt x="111" y="350"/>
                  </a:cubicBezTo>
                  <a:cubicBezTo>
                    <a:pt x="1" y="637"/>
                    <a:pt x="155" y="946"/>
                    <a:pt x="244" y="1211"/>
                  </a:cubicBezTo>
                  <a:cubicBezTo>
                    <a:pt x="332" y="1564"/>
                    <a:pt x="442" y="1917"/>
                    <a:pt x="553" y="2270"/>
                  </a:cubicBezTo>
                  <a:cubicBezTo>
                    <a:pt x="751" y="2910"/>
                    <a:pt x="950" y="3550"/>
                    <a:pt x="1171" y="4190"/>
                  </a:cubicBezTo>
                  <a:cubicBezTo>
                    <a:pt x="1524" y="5293"/>
                    <a:pt x="1833" y="6441"/>
                    <a:pt x="2252" y="7522"/>
                  </a:cubicBezTo>
                  <a:cubicBezTo>
                    <a:pt x="2120" y="7699"/>
                    <a:pt x="1987" y="7920"/>
                    <a:pt x="1833" y="8185"/>
                  </a:cubicBezTo>
                  <a:cubicBezTo>
                    <a:pt x="1722" y="7898"/>
                    <a:pt x="1590" y="7589"/>
                    <a:pt x="1479" y="7302"/>
                  </a:cubicBezTo>
                  <a:cubicBezTo>
                    <a:pt x="1369" y="7037"/>
                    <a:pt x="1259" y="6750"/>
                    <a:pt x="1148" y="6485"/>
                  </a:cubicBezTo>
                  <a:cubicBezTo>
                    <a:pt x="1060" y="6220"/>
                    <a:pt x="972" y="5845"/>
                    <a:pt x="751" y="5647"/>
                  </a:cubicBezTo>
                  <a:cubicBezTo>
                    <a:pt x="724" y="5626"/>
                    <a:pt x="690" y="5616"/>
                    <a:pt x="656" y="5616"/>
                  </a:cubicBezTo>
                  <a:cubicBezTo>
                    <a:pt x="580" y="5616"/>
                    <a:pt x="502" y="5665"/>
                    <a:pt x="486" y="5757"/>
                  </a:cubicBezTo>
                  <a:cubicBezTo>
                    <a:pt x="486" y="6022"/>
                    <a:pt x="553" y="6287"/>
                    <a:pt x="685" y="6529"/>
                  </a:cubicBezTo>
                  <a:cubicBezTo>
                    <a:pt x="795" y="6838"/>
                    <a:pt x="928" y="7147"/>
                    <a:pt x="1038" y="7478"/>
                  </a:cubicBezTo>
                  <a:cubicBezTo>
                    <a:pt x="1193" y="7876"/>
                    <a:pt x="1347" y="8339"/>
                    <a:pt x="1524" y="8758"/>
                  </a:cubicBezTo>
                  <a:cubicBezTo>
                    <a:pt x="1391" y="8979"/>
                    <a:pt x="1281" y="9200"/>
                    <a:pt x="1193" y="9420"/>
                  </a:cubicBezTo>
                  <a:cubicBezTo>
                    <a:pt x="2610" y="11859"/>
                    <a:pt x="4460" y="13097"/>
                    <a:pt x="8231" y="13097"/>
                  </a:cubicBezTo>
                  <a:cubicBezTo>
                    <a:pt x="8453" y="13097"/>
                    <a:pt x="8681" y="13093"/>
                    <a:pt x="8917" y="13084"/>
                  </a:cubicBezTo>
                  <a:cubicBezTo>
                    <a:pt x="12956" y="12952"/>
                    <a:pt x="15449" y="9641"/>
                    <a:pt x="15405" y="9310"/>
                  </a:cubicBezTo>
                  <a:cubicBezTo>
                    <a:pt x="15251" y="8891"/>
                    <a:pt x="15074" y="8493"/>
                    <a:pt x="14854" y="8118"/>
                  </a:cubicBezTo>
                  <a:cubicBezTo>
                    <a:pt x="15074" y="7522"/>
                    <a:pt x="15251" y="6927"/>
                    <a:pt x="15405" y="6309"/>
                  </a:cubicBezTo>
                  <a:cubicBezTo>
                    <a:pt x="15431" y="6193"/>
                    <a:pt x="15337" y="6122"/>
                    <a:pt x="15241" y="6122"/>
                  </a:cubicBezTo>
                  <a:cubicBezTo>
                    <a:pt x="15172" y="6122"/>
                    <a:pt x="15102" y="6159"/>
                    <a:pt x="15074" y="6242"/>
                  </a:cubicBezTo>
                  <a:cubicBezTo>
                    <a:pt x="14942" y="6728"/>
                    <a:pt x="14787" y="7213"/>
                    <a:pt x="14633" y="7677"/>
                  </a:cubicBezTo>
                  <a:cubicBezTo>
                    <a:pt x="14412" y="7258"/>
                    <a:pt x="14236" y="6927"/>
                    <a:pt x="14236" y="6927"/>
                  </a:cubicBezTo>
                  <a:cubicBezTo>
                    <a:pt x="14015" y="7125"/>
                    <a:pt x="13772" y="7280"/>
                    <a:pt x="13529" y="7434"/>
                  </a:cubicBezTo>
                  <a:cubicBezTo>
                    <a:pt x="13618" y="7191"/>
                    <a:pt x="13706" y="6949"/>
                    <a:pt x="13794" y="6706"/>
                  </a:cubicBezTo>
                  <a:cubicBezTo>
                    <a:pt x="14037" y="5978"/>
                    <a:pt x="14302" y="5249"/>
                    <a:pt x="14545" y="4521"/>
                  </a:cubicBezTo>
                  <a:cubicBezTo>
                    <a:pt x="15074" y="3086"/>
                    <a:pt x="15648" y="1696"/>
                    <a:pt x="16156" y="262"/>
                  </a:cubicBezTo>
                  <a:cubicBezTo>
                    <a:pt x="16211" y="109"/>
                    <a:pt x="16084" y="0"/>
                    <a:pt x="15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1"/>
            <p:cNvSpPr/>
            <p:nvPr/>
          </p:nvSpPr>
          <p:spPr>
            <a:xfrm>
              <a:off x="3439475" y="5142500"/>
              <a:ext cx="760875" cy="312325"/>
            </a:xfrm>
            <a:custGeom>
              <a:avLst/>
              <a:gdLst/>
              <a:ahLst/>
              <a:cxnLst/>
              <a:rect l="l" t="t" r="r" b="b"/>
              <a:pathLst>
                <a:path w="30435" h="12493" extrusionOk="0">
                  <a:moveTo>
                    <a:pt x="18385" y="1"/>
                  </a:moveTo>
                  <a:cubicBezTo>
                    <a:pt x="18385" y="1"/>
                    <a:pt x="18517" y="3135"/>
                    <a:pt x="12691" y="5783"/>
                  </a:cubicBezTo>
                  <a:cubicBezTo>
                    <a:pt x="10749" y="6622"/>
                    <a:pt x="8696" y="7284"/>
                    <a:pt x="6600" y="7703"/>
                  </a:cubicBezTo>
                  <a:cubicBezTo>
                    <a:pt x="1722" y="8785"/>
                    <a:pt x="1" y="12492"/>
                    <a:pt x="1" y="12492"/>
                  </a:cubicBezTo>
                  <a:lnTo>
                    <a:pt x="30015" y="12492"/>
                  </a:lnTo>
                  <a:lnTo>
                    <a:pt x="30214" y="6865"/>
                  </a:lnTo>
                  <a:lnTo>
                    <a:pt x="30435" y="928"/>
                  </a:lnTo>
                  <a:lnTo>
                    <a:pt x="183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1"/>
            <p:cNvSpPr/>
            <p:nvPr/>
          </p:nvSpPr>
          <p:spPr>
            <a:xfrm>
              <a:off x="3439475" y="5287075"/>
              <a:ext cx="755350" cy="167750"/>
            </a:xfrm>
            <a:custGeom>
              <a:avLst/>
              <a:gdLst/>
              <a:ahLst/>
              <a:cxnLst/>
              <a:rect l="l" t="t" r="r" b="b"/>
              <a:pathLst>
                <a:path w="30214" h="6710" extrusionOk="0">
                  <a:moveTo>
                    <a:pt x="12691" y="0"/>
                  </a:moveTo>
                  <a:cubicBezTo>
                    <a:pt x="10749" y="839"/>
                    <a:pt x="8696" y="1501"/>
                    <a:pt x="6622" y="1920"/>
                  </a:cubicBezTo>
                  <a:cubicBezTo>
                    <a:pt x="1722" y="3002"/>
                    <a:pt x="1" y="6709"/>
                    <a:pt x="1" y="6709"/>
                  </a:cubicBezTo>
                  <a:lnTo>
                    <a:pt x="30015" y="6709"/>
                  </a:lnTo>
                  <a:lnTo>
                    <a:pt x="30214" y="1082"/>
                  </a:lnTo>
                  <a:lnTo>
                    <a:pt x="30214" y="1082"/>
                  </a:lnTo>
                  <a:cubicBezTo>
                    <a:pt x="27477" y="1920"/>
                    <a:pt x="23262" y="3796"/>
                    <a:pt x="16112" y="4436"/>
                  </a:cubicBezTo>
                  <a:cubicBezTo>
                    <a:pt x="15383" y="2847"/>
                    <a:pt x="14015" y="1280"/>
                    <a:pt x="12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1"/>
            <p:cNvSpPr/>
            <p:nvPr/>
          </p:nvSpPr>
          <p:spPr>
            <a:xfrm>
              <a:off x="3734100" y="2547675"/>
              <a:ext cx="551225" cy="2785750"/>
            </a:xfrm>
            <a:custGeom>
              <a:avLst/>
              <a:gdLst/>
              <a:ahLst/>
              <a:cxnLst/>
              <a:rect l="l" t="t" r="r" b="b"/>
              <a:pathLst>
                <a:path w="22049" h="111430" extrusionOk="0">
                  <a:moveTo>
                    <a:pt x="1" y="1"/>
                  </a:moveTo>
                  <a:lnTo>
                    <a:pt x="178" y="7460"/>
                  </a:lnTo>
                  <a:lnTo>
                    <a:pt x="2495" y="104875"/>
                  </a:lnTo>
                  <a:lnTo>
                    <a:pt x="22048" y="111430"/>
                  </a:lnTo>
                  <a:lnTo>
                    <a:pt x="19731" y="7460"/>
                  </a:lnTo>
                  <a:lnTo>
                    <a:pt x="19554" y="200"/>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1"/>
            <p:cNvSpPr/>
            <p:nvPr/>
          </p:nvSpPr>
          <p:spPr>
            <a:xfrm>
              <a:off x="3734100" y="2547675"/>
              <a:ext cx="493300" cy="186525"/>
            </a:xfrm>
            <a:custGeom>
              <a:avLst/>
              <a:gdLst/>
              <a:ahLst/>
              <a:cxnLst/>
              <a:rect l="l" t="t" r="r" b="b"/>
              <a:pathLst>
                <a:path w="19732" h="7461" extrusionOk="0">
                  <a:moveTo>
                    <a:pt x="1" y="1"/>
                  </a:moveTo>
                  <a:lnTo>
                    <a:pt x="178" y="7460"/>
                  </a:lnTo>
                  <a:lnTo>
                    <a:pt x="19731" y="7460"/>
                  </a:lnTo>
                  <a:lnTo>
                    <a:pt x="19554" y="20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1"/>
            <p:cNvSpPr/>
            <p:nvPr/>
          </p:nvSpPr>
          <p:spPr>
            <a:xfrm>
              <a:off x="4570550" y="5142500"/>
              <a:ext cx="792850" cy="312325"/>
            </a:xfrm>
            <a:custGeom>
              <a:avLst/>
              <a:gdLst/>
              <a:ahLst/>
              <a:cxnLst/>
              <a:rect l="l" t="t" r="r" b="b"/>
              <a:pathLst>
                <a:path w="31714" h="12493" extrusionOk="0">
                  <a:moveTo>
                    <a:pt x="11940" y="1"/>
                  </a:moveTo>
                  <a:lnTo>
                    <a:pt x="0" y="928"/>
                  </a:lnTo>
                  <a:lnTo>
                    <a:pt x="883" y="6865"/>
                  </a:lnTo>
                  <a:lnTo>
                    <a:pt x="1700" y="12492"/>
                  </a:lnTo>
                  <a:lnTo>
                    <a:pt x="31714" y="12492"/>
                  </a:lnTo>
                  <a:cubicBezTo>
                    <a:pt x="31714" y="12492"/>
                    <a:pt x="29573" y="8785"/>
                    <a:pt x="24586" y="7703"/>
                  </a:cubicBezTo>
                  <a:cubicBezTo>
                    <a:pt x="22423" y="7262"/>
                    <a:pt x="20304" y="6622"/>
                    <a:pt x="18274" y="5783"/>
                  </a:cubicBezTo>
                  <a:cubicBezTo>
                    <a:pt x="12160" y="3135"/>
                    <a:pt x="11940" y="1"/>
                    <a:pt x="11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1"/>
            <p:cNvSpPr/>
            <p:nvPr/>
          </p:nvSpPr>
          <p:spPr>
            <a:xfrm>
              <a:off x="4592050" y="5287075"/>
              <a:ext cx="771350" cy="167750"/>
            </a:xfrm>
            <a:custGeom>
              <a:avLst/>
              <a:gdLst/>
              <a:ahLst/>
              <a:cxnLst/>
              <a:rect l="l" t="t" r="r" b="b"/>
              <a:pathLst>
                <a:path w="30854" h="6710" extrusionOk="0">
                  <a:moveTo>
                    <a:pt x="17414" y="0"/>
                  </a:moveTo>
                  <a:cubicBezTo>
                    <a:pt x="16244" y="1280"/>
                    <a:pt x="15052" y="2847"/>
                    <a:pt x="14478" y="4436"/>
                  </a:cubicBezTo>
                  <a:cubicBezTo>
                    <a:pt x="7284" y="3796"/>
                    <a:pt x="2848" y="1920"/>
                    <a:pt x="23" y="1082"/>
                  </a:cubicBezTo>
                  <a:lnTo>
                    <a:pt x="1" y="1082"/>
                  </a:lnTo>
                  <a:lnTo>
                    <a:pt x="840" y="6709"/>
                  </a:lnTo>
                  <a:lnTo>
                    <a:pt x="30854" y="6709"/>
                  </a:lnTo>
                  <a:cubicBezTo>
                    <a:pt x="30854" y="6709"/>
                    <a:pt x="28713" y="3002"/>
                    <a:pt x="23726" y="1920"/>
                  </a:cubicBezTo>
                  <a:cubicBezTo>
                    <a:pt x="21563" y="1479"/>
                    <a:pt x="19444" y="839"/>
                    <a:pt x="17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1"/>
            <p:cNvSpPr/>
            <p:nvPr/>
          </p:nvSpPr>
          <p:spPr>
            <a:xfrm>
              <a:off x="4257700" y="2547675"/>
              <a:ext cx="717300" cy="2785750"/>
            </a:xfrm>
            <a:custGeom>
              <a:avLst/>
              <a:gdLst/>
              <a:ahLst/>
              <a:cxnLst/>
              <a:rect l="l" t="t" r="r" b="b"/>
              <a:pathLst>
                <a:path w="28692" h="111430" extrusionOk="0">
                  <a:moveTo>
                    <a:pt x="19554" y="1"/>
                  </a:moveTo>
                  <a:lnTo>
                    <a:pt x="1" y="200"/>
                  </a:lnTo>
                  <a:lnTo>
                    <a:pt x="641" y="7460"/>
                  </a:lnTo>
                  <a:lnTo>
                    <a:pt x="9844" y="111430"/>
                  </a:lnTo>
                  <a:lnTo>
                    <a:pt x="28691" y="104875"/>
                  </a:lnTo>
                  <a:lnTo>
                    <a:pt x="20194" y="7460"/>
                  </a:lnTo>
                  <a:lnTo>
                    <a:pt x="195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1"/>
            <p:cNvSpPr/>
            <p:nvPr/>
          </p:nvSpPr>
          <p:spPr>
            <a:xfrm>
              <a:off x="4257700" y="2547675"/>
              <a:ext cx="504875" cy="186525"/>
            </a:xfrm>
            <a:custGeom>
              <a:avLst/>
              <a:gdLst/>
              <a:ahLst/>
              <a:cxnLst/>
              <a:rect l="l" t="t" r="r" b="b"/>
              <a:pathLst>
                <a:path w="20195" h="7461" extrusionOk="0">
                  <a:moveTo>
                    <a:pt x="19554" y="1"/>
                  </a:moveTo>
                  <a:lnTo>
                    <a:pt x="1" y="200"/>
                  </a:lnTo>
                  <a:lnTo>
                    <a:pt x="641" y="7460"/>
                  </a:lnTo>
                  <a:lnTo>
                    <a:pt x="20194" y="7460"/>
                  </a:lnTo>
                  <a:lnTo>
                    <a:pt x="195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1"/>
            <p:cNvSpPr/>
            <p:nvPr/>
          </p:nvSpPr>
          <p:spPr>
            <a:xfrm>
              <a:off x="3401975" y="1086600"/>
              <a:ext cx="585950" cy="820775"/>
            </a:xfrm>
            <a:custGeom>
              <a:avLst/>
              <a:gdLst/>
              <a:ahLst/>
              <a:cxnLst/>
              <a:rect l="l" t="t" r="r" b="b"/>
              <a:pathLst>
                <a:path w="23438" h="32831" extrusionOk="0">
                  <a:moveTo>
                    <a:pt x="18307" y="0"/>
                  </a:moveTo>
                  <a:cubicBezTo>
                    <a:pt x="16189" y="0"/>
                    <a:pt x="13522" y="2385"/>
                    <a:pt x="9336" y="8103"/>
                  </a:cubicBezTo>
                  <a:cubicBezTo>
                    <a:pt x="3884" y="15563"/>
                    <a:pt x="111" y="26554"/>
                    <a:pt x="111" y="26554"/>
                  </a:cubicBezTo>
                  <a:cubicBezTo>
                    <a:pt x="111" y="26554"/>
                    <a:pt x="0" y="30217"/>
                    <a:pt x="3774" y="32115"/>
                  </a:cubicBezTo>
                  <a:cubicBezTo>
                    <a:pt x="4793" y="32621"/>
                    <a:pt x="5771" y="32830"/>
                    <a:pt x="6681" y="32830"/>
                  </a:cubicBezTo>
                  <a:cubicBezTo>
                    <a:pt x="9142" y="32830"/>
                    <a:pt x="11104" y="31302"/>
                    <a:pt x="12006" y="29996"/>
                  </a:cubicBezTo>
                  <a:cubicBezTo>
                    <a:pt x="13220" y="28231"/>
                    <a:pt x="22555" y="10995"/>
                    <a:pt x="22997" y="7000"/>
                  </a:cubicBezTo>
                  <a:cubicBezTo>
                    <a:pt x="23438" y="3005"/>
                    <a:pt x="20878" y="114"/>
                    <a:pt x="18450" y="4"/>
                  </a:cubicBezTo>
                  <a:cubicBezTo>
                    <a:pt x="18403" y="1"/>
                    <a:pt x="18355" y="0"/>
                    <a:pt x="18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1"/>
            <p:cNvSpPr/>
            <p:nvPr/>
          </p:nvSpPr>
          <p:spPr>
            <a:xfrm>
              <a:off x="5342925" y="1130400"/>
              <a:ext cx="157325" cy="106825"/>
            </a:xfrm>
            <a:custGeom>
              <a:avLst/>
              <a:gdLst/>
              <a:ahLst/>
              <a:cxnLst/>
              <a:rect l="l" t="t" r="r" b="b"/>
              <a:pathLst>
                <a:path w="6293" h="4273" extrusionOk="0">
                  <a:moveTo>
                    <a:pt x="5375" y="1"/>
                  </a:moveTo>
                  <a:cubicBezTo>
                    <a:pt x="4175" y="1"/>
                    <a:pt x="47" y="2931"/>
                    <a:pt x="47" y="2931"/>
                  </a:cubicBezTo>
                  <a:cubicBezTo>
                    <a:pt x="0" y="4014"/>
                    <a:pt x="466" y="4273"/>
                    <a:pt x="921" y="4273"/>
                  </a:cubicBezTo>
                  <a:cubicBezTo>
                    <a:pt x="1338" y="4273"/>
                    <a:pt x="1746" y="4056"/>
                    <a:pt x="1746" y="4056"/>
                  </a:cubicBezTo>
                  <a:cubicBezTo>
                    <a:pt x="1746" y="4056"/>
                    <a:pt x="4438" y="2776"/>
                    <a:pt x="5211" y="1915"/>
                  </a:cubicBezTo>
                  <a:cubicBezTo>
                    <a:pt x="5961" y="1055"/>
                    <a:pt x="6292" y="724"/>
                    <a:pt x="5630" y="84"/>
                  </a:cubicBezTo>
                  <a:cubicBezTo>
                    <a:pt x="5575" y="27"/>
                    <a:pt x="5488" y="1"/>
                    <a:pt x="537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1"/>
            <p:cNvSpPr/>
            <p:nvPr/>
          </p:nvSpPr>
          <p:spPr>
            <a:xfrm>
              <a:off x="5516875" y="1063900"/>
              <a:ext cx="78275" cy="169675"/>
            </a:xfrm>
            <a:custGeom>
              <a:avLst/>
              <a:gdLst/>
              <a:ahLst/>
              <a:cxnLst/>
              <a:rect l="l" t="t" r="r" b="b"/>
              <a:pathLst>
                <a:path w="3131" h="6787" extrusionOk="0">
                  <a:moveTo>
                    <a:pt x="2318" y="1"/>
                  </a:moveTo>
                  <a:cubicBezTo>
                    <a:pt x="2057" y="1"/>
                    <a:pt x="1674" y="159"/>
                    <a:pt x="1519" y="360"/>
                  </a:cubicBezTo>
                  <a:cubicBezTo>
                    <a:pt x="1298" y="647"/>
                    <a:pt x="1188" y="1795"/>
                    <a:pt x="1387" y="3141"/>
                  </a:cubicBezTo>
                  <a:cubicBezTo>
                    <a:pt x="1276" y="3538"/>
                    <a:pt x="129" y="5061"/>
                    <a:pt x="40" y="6032"/>
                  </a:cubicBezTo>
                  <a:cubicBezTo>
                    <a:pt x="1" y="6597"/>
                    <a:pt x="197" y="6787"/>
                    <a:pt x="562" y="6787"/>
                  </a:cubicBezTo>
                  <a:cubicBezTo>
                    <a:pt x="810" y="6787"/>
                    <a:pt x="1136" y="6700"/>
                    <a:pt x="1519" y="6584"/>
                  </a:cubicBezTo>
                  <a:cubicBezTo>
                    <a:pt x="2490" y="6275"/>
                    <a:pt x="2887" y="4333"/>
                    <a:pt x="3020" y="3317"/>
                  </a:cubicBezTo>
                  <a:cubicBezTo>
                    <a:pt x="3130" y="2324"/>
                    <a:pt x="2711" y="316"/>
                    <a:pt x="2556" y="95"/>
                  </a:cubicBezTo>
                  <a:cubicBezTo>
                    <a:pt x="2517" y="30"/>
                    <a:pt x="2428" y="1"/>
                    <a:pt x="231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1"/>
            <p:cNvSpPr/>
            <p:nvPr/>
          </p:nvSpPr>
          <p:spPr>
            <a:xfrm>
              <a:off x="5196775" y="1089475"/>
              <a:ext cx="458050" cy="327725"/>
            </a:xfrm>
            <a:custGeom>
              <a:avLst/>
              <a:gdLst/>
              <a:ahLst/>
              <a:cxnLst/>
              <a:rect l="l" t="t" r="r" b="b"/>
              <a:pathLst>
                <a:path w="18322" h="13109" extrusionOk="0">
                  <a:moveTo>
                    <a:pt x="17346" y="0"/>
                  </a:moveTo>
                  <a:cubicBezTo>
                    <a:pt x="17233" y="0"/>
                    <a:pt x="17115" y="14"/>
                    <a:pt x="16993" y="43"/>
                  </a:cubicBezTo>
                  <a:cubicBezTo>
                    <a:pt x="16287" y="198"/>
                    <a:pt x="14522" y="4568"/>
                    <a:pt x="14522" y="4568"/>
                  </a:cubicBezTo>
                  <a:cubicBezTo>
                    <a:pt x="14522" y="4568"/>
                    <a:pt x="11275" y="4411"/>
                    <a:pt x="8718" y="4411"/>
                  </a:cubicBezTo>
                  <a:cubicBezTo>
                    <a:pt x="7440" y="4411"/>
                    <a:pt x="6334" y="4450"/>
                    <a:pt x="5893" y="4568"/>
                  </a:cubicBezTo>
                  <a:cubicBezTo>
                    <a:pt x="4546" y="4899"/>
                    <a:pt x="0" y="9445"/>
                    <a:pt x="0" y="9445"/>
                  </a:cubicBezTo>
                  <a:lnTo>
                    <a:pt x="4436" y="13109"/>
                  </a:lnTo>
                  <a:lnTo>
                    <a:pt x="9004" y="8275"/>
                  </a:lnTo>
                  <a:cubicBezTo>
                    <a:pt x="9004" y="8275"/>
                    <a:pt x="9964" y="8325"/>
                    <a:pt x="11093" y="8325"/>
                  </a:cubicBezTo>
                  <a:cubicBezTo>
                    <a:pt x="12221" y="8325"/>
                    <a:pt x="13518" y="8275"/>
                    <a:pt x="14191" y="8077"/>
                  </a:cubicBezTo>
                  <a:cubicBezTo>
                    <a:pt x="15515" y="7679"/>
                    <a:pt x="18119" y="1147"/>
                    <a:pt x="18229" y="705"/>
                  </a:cubicBezTo>
                  <a:cubicBezTo>
                    <a:pt x="18321" y="338"/>
                    <a:pt x="17908" y="0"/>
                    <a:pt x="173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1"/>
            <p:cNvSpPr/>
            <p:nvPr/>
          </p:nvSpPr>
          <p:spPr>
            <a:xfrm>
              <a:off x="4420125" y="1093700"/>
              <a:ext cx="974725" cy="754850"/>
            </a:xfrm>
            <a:custGeom>
              <a:avLst/>
              <a:gdLst/>
              <a:ahLst/>
              <a:cxnLst/>
              <a:rect l="l" t="t" r="r" b="b"/>
              <a:pathLst>
                <a:path w="38989" h="30194" extrusionOk="0">
                  <a:moveTo>
                    <a:pt x="6588" y="0"/>
                  </a:moveTo>
                  <a:cubicBezTo>
                    <a:pt x="3456" y="0"/>
                    <a:pt x="1" y="3830"/>
                    <a:pt x="897" y="7157"/>
                  </a:cubicBezTo>
                  <a:cubicBezTo>
                    <a:pt x="2157" y="11750"/>
                    <a:pt x="17248" y="30194"/>
                    <a:pt x="22919" y="30194"/>
                  </a:cubicBezTo>
                  <a:cubicBezTo>
                    <a:pt x="23108" y="30194"/>
                    <a:pt x="23285" y="30174"/>
                    <a:pt x="23452" y="30132"/>
                  </a:cubicBezTo>
                  <a:cubicBezTo>
                    <a:pt x="28638" y="28830"/>
                    <a:pt x="38989" y="12432"/>
                    <a:pt x="38989" y="12432"/>
                  </a:cubicBezTo>
                  <a:lnTo>
                    <a:pt x="32633" y="5966"/>
                  </a:lnTo>
                  <a:lnTo>
                    <a:pt x="23121" y="16206"/>
                  </a:lnTo>
                  <a:cubicBezTo>
                    <a:pt x="23121" y="16206"/>
                    <a:pt x="10939" y="1110"/>
                    <a:pt x="7584" y="139"/>
                  </a:cubicBezTo>
                  <a:cubicBezTo>
                    <a:pt x="7260" y="45"/>
                    <a:pt x="6926" y="0"/>
                    <a:pt x="6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1"/>
            <p:cNvSpPr/>
            <p:nvPr/>
          </p:nvSpPr>
          <p:spPr>
            <a:xfrm>
              <a:off x="3670650" y="1042000"/>
              <a:ext cx="1140475" cy="1548750"/>
            </a:xfrm>
            <a:custGeom>
              <a:avLst/>
              <a:gdLst/>
              <a:ahLst/>
              <a:cxnLst/>
              <a:rect l="l" t="t" r="r" b="b"/>
              <a:pathLst>
                <a:path w="45619" h="61950" extrusionOk="0">
                  <a:moveTo>
                    <a:pt x="13927" y="0"/>
                  </a:moveTo>
                  <a:cubicBezTo>
                    <a:pt x="13927" y="0"/>
                    <a:pt x="13243" y="111"/>
                    <a:pt x="12227" y="287"/>
                  </a:cubicBezTo>
                  <a:cubicBezTo>
                    <a:pt x="9822" y="751"/>
                    <a:pt x="5562" y="1722"/>
                    <a:pt x="4503" y="3178"/>
                  </a:cubicBezTo>
                  <a:cubicBezTo>
                    <a:pt x="3002" y="5231"/>
                    <a:pt x="7725" y="28735"/>
                    <a:pt x="7725" y="28735"/>
                  </a:cubicBezTo>
                  <a:cubicBezTo>
                    <a:pt x="7725" y="28735"/>
                    <a:pt x="1" y="54225"/>
                    <a:pt x="1060" y="61949"/>
                  </a:cubicBezTo>
                  <a:lnTo>
                    <a:pt x="45552" y="61949"/>
                  </a:lnTo>
                  <a:cubicBezTo>
                    <a:pt x="45618" y="60493"/>
                    <a:pt x="45508" y="59014"/>
                    <a:pt x="45287" y="57558"/>
                  </a:cubicBezTo>
                  <a:cubicBezTo>
                    <a:pt x="44890" y="55284"/>
                    <a:pt x="38380" y="34230"/>
                    <a:pt x="37056" y="30721"/>
                  </a:cubicBezTo>
                  <a:cubicBezTo>
                    <a:pt x="38954" y="21055"/>
                    <a:pt x="39505" y="5827"/>
                    <a:pt x="39174" y="4061"/>
                  </a:cubicBezTo>
                  <a:cubicBezTo>
                    <a:pt x="38843" y="2273"/>
                    <a:pt x="35400" y="1391"/>
                    <a:pt x="33789" y="1060"/>
                  </a:cubicBezTo>
                  <a:cubicBezTo>
                    <a:pt x="32995" y="905"/>
                    <a:pt x="31847" y="729"/>
                    <a:pt x="30876" y="596"/>
                  </a:cubicBezTo>
                  <a:cubicBezTo>
                    <a:pt x="29817" y="442"/>
                    <a:pt x="28956" y="331"/>
                    <a:pt x="28956" y="331"/>
                  </a:cubicBezTo>
                  <a:lnTo>
                    <a:pt x="139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1"/>
            <p:cNvSpPr/>
            <p:nvPr/>
          </p:nvSpPr>
          <p:spPr>
            <a:xfrm>
              <a:off x="4386825" y="2190725"/>
              <a:ext cx="231750" cy="265775"/>
            </a:xfrm>
            <a:custGeom>
              <a:avLst/>
              <a:gdLst/>
              <a:ahLst/>
              <a:cxnLst/>
              <a:rect l="l" t="t" r="r" b="b"/>
              <a:pathLst>
                <a:path w="9270" h="10631" extrusionOk="0">
                  <a:moveTo>
                    <a:pt x="0" y="0"/>
                  </a:moveTo>
                  <a:lnTo>
                    <a:pt x="0" y="7415"/>
                  </a:lnTo>
                  <a:cubicBezTo>
                    <a:pt x="0" y="7415"/>
                    <a:pt x="221" y="9578"/>
                    <a:pt x="3090" y="10395"/>
                  </a:cubicBezTo>
                  <a:cubicBezTo>
                    <a:pt x="3668" y="10558"/>
                    <a:pt x="4238" y="10630"/>
                    <a:pt x="4783" y="10630"/>
                  </a:cubicBezTo>
                  <a:cubicBezTo>
                    <a:pt x="6962" y="10630"/>
                    <a:pt x="8731" y="9472"/>
                    <a:pt x="8960" y="8342"/>
                  </a:cubicBezTo>
                  <a:cubicBezTo>
                    <a:pt x="9269" y="6797"/>
                    <a:pt x="9093" y="353"/>
                    <a:pt x="9071" y="199"/>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1"/>
            <p:cNvSpPr/>
            <p:nvPr/>
          </p:nvSpPr>
          <p:spPr>
            <a:xfrm>
              <a:off x="3851075" y="2190725"/>
              <a:ext cx="231750" cy="265775"/>
            </a:xfrm>
            <a:custGeom>
              <a:avLst/>
              <a:gdLst/>
              <a:ahLst/>
              <a:cxnLst/>
              <a:rect l="l" t="t" r="r" b="b"/>
              <a:pathLst>
                <a:path w="9270" h="10631" extrusionOk="0">
                  <a:moveTo>
                    <a:pt x="1" y="0"/>
                  </a:moveTo>
                  <a:lnTo>
                    <a:pt x="1" y="7415"/>
                  </a:lnTo>
                  <a:cubicBezTo>
                    <a:pt x="1" y="7415"/>
                    <a:pt x="199" y="9578"/>
                    <a:pt x="3090" y="10395"/>
                  </a:cubicBezTo>
                  <a:cubicBezTo>
                    <a:pt x="3664" y="10558"/>
                    <a:pt x="4232" y="10630"/>
                    <a:pt x="4775" y="10630"/>
                  </a:cubicBezTo>
                  <a:cubicBezTo>
                    <a:pt x="6948" y="10630"/>
                    <a:pt x="8731" y="9472"/>
                    <a:pt x="8961" y="8342"/>
                  </a:cubicBezTo>
                  <a:cubicBezTo>
                    <a:pt x="9270" y="6797"/>
                    <a:pt x="9071" y="353"/>
                    <a:pt x="9049" y="199"/>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1"/>
            <p:cNvSpPr/>
            <p:nvPr/>
          </p:nvSpPr>
          <p:spPr>
            <a:xfrm>
              <a:off x="3976325" y="1042000"/>
              <a:ext cx="466250" cy="295200"/>
            </a:xfrm>
            <a:custGeom>
              <a:avLst/>
              <a:gdLst/>
              <a:ahLst/>
              <a:cxnLst/>
              <a:rect l="l" t="t" r="r" b="b"/>
              <a:pathLst>
                <a:path w="18650" h="11808" extrusionOk="0">
                  <a:moveTo>
                    <a:pt x="1700" y="0"/>
                  </a:moveTo>
                  <a:cubicBezTo>
                    <a:pt x="1700" y="0"/>
                    <a:pt x="1016" y="111"/>
                    <a:pt x="0" y="287"/>
                  </a:cubicBezTo>
                  <a:cubicBezTo>
                    <a:pt x="376" y="2891"/>
                    <a:pt x="4260" y="10638"/>
                    <a:pt x="9358" y="11807"/>
                  </a:cubicBezTo>
                  <a:cubicBezTo>
                    <a:pt x="15008" y="9556"/>
                    <a:pt x="18208" y="4414"/>
                    <a:pt x="18649" y="596"/>
                  </a:cubicBezTo>
                  <a:cubicBezTo>
                    <a:pt x="17590" y="442"/>
                    <a:pt x="16707" y="331"/>
                    <a:pt x="16707" y="331"/>
                  </a:cubicBezTo>
                  <a:lnTo>
                    <a:pt x="1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1"/>
            <p:cNvSpPr/>
            <p:nvPr/>
          </p:nvSpPr>
          <p:spPr>
            <a:xfrm>
              <a:off x="3718675" y="2228775"/>
              <a:ext cx="232300" cy="231725"/>
            </a:xfrm>
            <a:custGeom>
              <a:avLst/>
              <a:gdLst/>
              <a:ahLst/>
              <a:cxnLst/>
              <a:rect l="l" t="t" r="r" b="b"/>
              <a:pathLst>
                <a:path w="9292" h="9269" extrusionOk="0">
                  <a:moveTo>
                    <a:pt x="5915" y="1"/>
                  </a:moveTo>
                  <a:lnTo>
                    <a:pt x="0" y="3995"/>
                  </a:lnTo>
                  <a:cubicBezTo>
                    <a:pt x="0" y="3995"/>
                    <a:pt x="2626" y="8122"/>
                    <a:pt x="4105" y="8917"/>
                  </a:cubicBezTo>
                  <a:cubicBezTo>
                    <a:pt x="4574" y="9180"/>
                    <a:pt x="5106" y="9269"/>
                    <a:pt x="5613" y="9269"/>
                  </a:cubicBezTo>
                  <a:cubicBezTo>
                    <a:pt x="6682" y="9269"/>
                    <a:pt x="7636" y="8873"/>
                    <a:pt x="7636" y="8873"/>
                  </a:cubicBezTo>
                  <a:lnTo>
                    <a:pt x="9291" y="7372"/>
                  </a:lnTo>
                  <a:cubicBezTo>
                    <a:pt x="9291" y="7372"/>
                    <a:pt x="7393" y="1722"/>
                    <a:pt x="591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1"/>
            <p:cNvSpPr/>
            <p:nvPr/>
          </p:nvSpPr>
          <p:spPr>
            <a:xfrm>
              <a:off x="3397550" y="1657575"/>
              <a:ext cx="523625" cy="762700"/>
            </a:xfrm>
            <a:custGeom>
              <a:avLst/>
              <a:gdLst/>
              <a:ahLst/>
              <a:cxnLst/>
              <a:rect l="l" t="t" r="r" b="b"/>
              <a:pathLst>
                <a:path w="20945" h="30508" extrusionOk="0">
                  <a:moveTo>
                    <a:pt x="4870" y="0"/>
                  </a:moveTo>
                  <a:cubicBezTo>
                    <a:pt x="3945" y="0"/>
                    <a:pt x="3028" y="213"/>
                    <a:pt x="2208" y="691"/>
                  </a:cubicBezTo>
                  <a:cubicBezTo>
                    <a:pt x="1" y="1971"/>
                    <a:pt x="45" y="5590"/>
                    <a:pt x="707" y="7819"/>
                  </a:cubicBezTo>
                  <a:cubicBezTo>
                    <a:pt x="2053" y="13712"/>
                    <a:pt x="3510" y="17707"/>
                    <a:pt x="6489" y="22452"/>
                  </a:cubicBezTo>
                  <a:cubicBezTo>
                    <a:pt x="6884" y="23088"/>
                    <a:pt x="11554" y="30508"/>
                    <a:pt x="11739" y="30508"/>
                  </a:cubicBezTo>
                  <a:cubicBezTo>
                    <a:pt x="11740" y="30508"/>
                    <a:pt x="11741" y="30507"/>
                    <a:pt x="11742" y="30507"/>
                  </a:cubicBezTo>
                  <a:lnTo>
                    <a:pt x="20944" y="24173"/>
                  </a:lnTo>
                  <a:cubicBezTo>
                    <a:pt x="19841" y="21370"/>
                    <a:pt x="14589" y="10313"/>
                    <a:pt x="13331" y="7665"/>
                  </a:cubicBezTo>
                  <a:cubicBezTo>
                    <a:pt x="12271" y="5480"/>
                    <a:pt x="11168" y="3229"/>
                    <a:pt x="9314" y="1662"/>
                  </a:cubicBezTo>
                  <a:cubicBezTo>
                    <a:pt x="9115" y="1486"/>
                    <a:pt x="8895" y="1331"/>
                    <a:pt x="8674" y="1177"/>
                  </a:cubicBezTo>
                  <a:cubicBezTo>
                    <a:pt x="7565" y="446"/>
                    <a:pt x="6208" y="0"/>
                    <a:pt x="4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1"/>
            <p:cNvSpPr/>
            <p:nvPr/>
          </p:nvSpPr>
          <p:spPr>
            <a:xfrm>
              <a:off x="3982400" y="2327050"/>
              <a:ext cx="158375" cy="142450"/>
            </a:xfrm>
            <a:custGeom>
              <a:avLst/>
              <a:gdLst/>
              <a:ahLst/>
              <a:cxnLst/>
              <a:rect l="l" t="t" r="r" b="b"/>
              <a:pathLst>
                <a:path w="6335" h="5698" extrusionOk="0">
                  <a:moveTo>
                    <a:pt x="2731" y="0"/>
                  </a:moveTo>
                  <a:cubicBezTo>
                    <a:pt x="1626" y="0"/>
                    <a:pt x="186" y="448"/>
                    <a:pt x="0" y="572"/>
                  </a:cubicBezTo>
                  <a:cubicBezTo>
                    <a:pt x="0" y="572"/>
                    <a:pt x="2671" y="4059"/>
                    <a:pt x="3421" y="4898"/>
                  </a:cubicBezTo>
                  <a:cubicBezTo>
                    <a:pt x="3877" y="5407"/>
                    <a:pt x="4676" y="5697"/>
                    <a:pt x="5287" y="5697"/>
                  </a:cubicBezTo>
                  <a:cubicBezTo>
                    <a:pt x="5680" y="5697"/>
                    <a:pt x="5996" y="5577"/>
                    <a:pt x="6091" y="5317"/>
                  </a:cubicBezTo>
                  <a:cubicBezTo>
                    <a:pt x="6334" y="4655"/>
                    <a:pt x="4767" y="3728"/>
                    <a:pt x="4767" y="3728"/>
                  </a:cubicBezTo>
                  <a:cubicBezTo>
                    <a:pt x="4767" y="3728"/>
                    <a:pt x="4591" y="1058"/>
                    <a:pt x="3840" y="307"/>
                  </a:cubicBezTo>
                  <a:cubicBezTo>
                    <a:pt x="3615" y="82"/>
                    <a:pt x="3204" y="0"/>
                    <a:pt x="2731"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1"/>
            <p:cNvSpPr/>
            <p:nvPr/>
          </p:nvSpPr>
          <p:spPr>
            <a:xfrm>
              <a:off x="3810550" y="2318975"/>
              <a:ext cx="287175" cy="217825"/>
            </a:xfrm>
            <a:custGeom>
              <a:avLst/>
              <a:gdLst/>
              <a:ahLst/>
              <a:cxnLst/>
              <a:rect l="l" t="t" r="r" b="b"/>
              <a:pathLst>
                <a:path w="11487" h="8713" extrusionOk="0">
                  <a:moveTo>
                    <a:pt x="7529" y="1"/>
                  </a:moveTo>
                  <a:cubicBezTo>
                    <a:pt x="5651" y="1"/>
                    <a:pt x="0" y="3575"/>
                    <a:pt x="165" y="4338"/>
                  </a:cubicBezTo>
                  <a:cubicBezTo>
                    <a:pt x="320" y="5132"/>
                    <a:pt x="3144" y="8421"/>
                    <a:pt x="3696" y="8597"/>
                  </a:cubicBezTo>
                  <a:cubicBezTo>
                    <a:pt x="3909" y="8672"/>
                    <a:pt x="4122" y="8712"/>
                    <a:pt x="4335" y="8712"/>
                  </a:cubicBezTo>
                  <a:cubicBezTo>
                    <a:pt x="4497" y="8712"/>
                    <a:pt x="4660" y="8689"/>
                    <a:pt x="4822" y="8641"/>
                  </a:cubicBezTo>
                  <a:cubicBezTo>
                    <a:pt x="5109" y="8553"/>
                    <a:pt x="5396" y="8399"/>
                    <a:pt x="5638" y="8222"/>
                  </a:cubicBezTo>
                  <a:cubicBezTo>
                    <a:pt x="5938" y="8402"/>
                    <a:pt x="6215" y="8518"/>
                    <a:pt x="6504" y="8518"/>
                  </a:cubicBezTo>
                  <a:cubicBezTo>
                    <a:pt x="6854" y="8518"/>
                    <a:pt x="7222" y="8348"/>
                    <a:pt x="7669" y="7913"/>
                  </a:cubicBezTo>
                  <a:cubicBezTo>
                    <a:pt x="7867" y="8068"/>
                    <a:pt x="8088" y="8200"/>
                    <a:pt x="8331" y="8288"/>
                  </a:cubicBezTo>
                  <a:cubicBezTo>
                    <a:pt x="8472" y="8335"/>
                    <a:pt x="8601" y="8356"/>
                    <a:pt x="8718" y="8356"/>
                  </a:cubicBezTo>
                  <a:cubicBezTo>
                    <a:pt x="9478" y="8356"/>
                    <a:pt x="9743" y="7494"/>
                    <a:pt x="9743" y="7494"/>
                  </a:cubicBezTo>
                  <a:cubicBezTo>
                    <a:pt x="9826" y="7503"/>
                    <a:pt x="9908" y="7508"/>
                    <a:pt x="9988" y="7508"/>
                  </a:cubicBezTo>
                  <a:cubicBezTo>
                    <a:pt x="10103" y="7508"/>
                    <a:pt x="10214" y="7498"/>
                    <a:pt x="10317" y="7472"/>
                  </a:cubicBezTo>
                  <a:cubicBezTo>
                    <a:pt x="10825" y="7383"/>
                    <a:pt x="11487" y="7097"/>
                    <a:pt x="11376" y="6148"/>
                  </a:cubicBezTo>
                  <a:cubicBezTo>
                    <a:pt x="11222" y="4625"/>
                    <a:pt x="8949" y="476"/>
                    <a:pt x="7867" y="56"/>
                  </a:cubicBezTo>
                  <a:cubicBezTo>
                    <a:pt x="7776" y="19"/>
                    <a:pt x="7662" y="1"/>
                    <a:pt x="7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1"/>
            <p:cNvSpPr/>
            <p:nvPr/>
          </p:nvSpPr>
          <p:spPr>
            <a:xfrm>
              <a:off x="3968050" y="2363950"/>
              <a:ext cx="100450" cy="142750"/>
            </a:xfrm>
            <a:custGeom>
              <a:avLst/>
              <a:gdLst/>
              <a:ahLst/>
              <a:cxnLst/>
              <a:rect l="l" t="t" r="r" b="b"/>
              <a:pathLst>
                <a:path w="4018" h="5710" extrusionOk="0">
                  <a:moveTo>
                    <a:pt x="0" y="1"/>
                  </a:moveTo>
                  <a:lnTo>
                    <a:pt x="0" y="1"/>
                  </a:lnTo>
                  <a:cubicBezTo>
                    <a:pt x="67" y="89"/>
                    <a:pt x="2340" y="3024"/>
                    <a:pt x="2715" y="3731"/>
                  </a:cubicBezTo>
                  <a:cubicBezTo>
                    <a:pt x="3090" y="4437"/>
                    <a:pt x="3487" y="5298"/>
                    <a:pt x="3443" y="5695"/>
                  </a:cubicBezTo>
                  <a:cubicBezTo>
                    <a:pt x="3526" y="5704"/>
                    <a:pt x="3608" y="5709"/>
                    <a:pt x="3688" y="5709"/>
                  </a:cubicBezTo>
                  <a:cubicBezTo>
                    <a:pt x="3803" y="5709"/>
                    <a:pt x="3914" y="5699"/>
                    <a:pt x="4017" y="5673"/>
                  </a:cubicBezTo>
                  <a:cubicBezTo>
                    <a:pt x="3951" y="4393"/>
                    <a:pt x="3443" y="3157"/>
                    <a:pt x="2583" y="2186"/>
                  </a:cubicBezTo>
                  <a:cubicBezTo>
                    <a:pt x="1920" y="1502"/>
                    <a:pt x="67" y="45"/>
                    <a:pt x="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1"/>
            <p:cNvSpPr/>
            <p:nvPr/>
          </p:nvSpPr>
          <p:spPr>
            <a:xfrm>
              <a:off x="3927225" y="2409200"/>
              <a:ext cx="91600" cy="117000"/>
            </a:xfrm>
            <a:custGeom>
              <a:avLst/>
              <a:gdLst/>
              <a:ahLst/>
              <a:cxnLst/>
              <a:rect l="l" t="t" r="r" b="b"/>
              <a:pathLst>
                <a:path w="3664" h="4680" extrusionOk="0">
                  <a:moveTo>
                    <a:pt x="0" y="1"/>
                  </a:moveTo>
                  <a:lnTo>
                    <a:pt x="3002" y="4304"/>
                  </a:lnTo>
                  <a:cubicBezTo>
                    <a:pt x="3200" y="4459"/>
                    <a:pt x="3421" y="4591"/>
                    <a:pt x="3664" y="4679"/>
                  </a:cubicBezTo>
                  <a:cubicBezTo>
                    <a:pt x="3509" y="4061"/>
                    <a:pt x="3289" y="3465"/>
                    <a:pt x="3002" y="2892"/>
                  </a:cubicBezTo>
                  <a:cubicBezTo>
                    <a:pt x="2362" y="1656"/>
                    <a:pt x="66" y="67"/>
                    <a:pt x="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1"/>
            <p:cNvSpPr/>
            <p:nvPr/>
          </p:nvSpPr>
          <p:spPr>
            <a:xfrm>
              <a:off x="3886400" y="2457200"/>
              <a:ext cx="65125" cy="77825"/>
            </a:xfrm>
            <a:custGeom>
              <a:avLst/>
              <a:gdLst/>
              <a:ahLst/>
              <a:cxnLst/>
              <a:rect l="l" t="t" r="r" b="b"/>
              <a:pathLst>
                <a:path w="2605" h="3113" extrusionOk="0">
                  <a:moveTo>
                    <a:pt x="0" y="1"/>
                  </a:moveTo>
                  <a:lnTo>
                    <a:pt x="0" y="1"/>
                  </a:lnTo>
                  <a:cubicBezTo>
                    <a:pt x="0" y="1"/>
                    <a:pt x="905" y="2075"/>
                    <a:pt x="1788" y="3112"/>
                  </a:cubicBezTo>
                  <a:cubicBezTo>
                    <a:pt x="2075" y="3024"/>
                    <a:pt x="2362" y="2870"/>
                    <a:pt x="2604" y="2693"/>
                  </a:cubicBezTo>
                  <a:lnTo>
                    <a:pt x="0"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1"/>
            <p:cNvSpPr/>
            <p:nvPr/>
          </p:nvSpPr>
          <p:spPr>
            <a:xfrm>
              <a:off x="3796450" y="238100"/>
              <a:ext cx="850250" cy="748000"/>
            </a:xfrm>
            <a:custGeom>
              <a:avLst/>
              <a:gdLst/>
              <a:ahLst/>
              <a:cxnLst/>
              <a:rect l="l" t="t" r="r" b="b"/>
              <a:pathLst>
                <a:path w="34010" h="29920" extrusionOk="0">
                  <a:moveTo>
                    <a:pt x="23773" y="0"/>
                  </a:moveTo>
                  <a:cubicBezTo>
                    <a:pt x="23131" y="0"/>
                    <a:pt x="22484" y="130"/>
                    <a:pt x="21872" y="398"/>
                  </a:cubicBezTo>
                  <a:cubicBezTo>
                    <a:pt x="21077" y="773"/>
                    <a:pt x="20746" y="1480"/>
                    <a:pt x="20062" y="2053"/>
                  </a:cubicBezTo>
                  <a:cubicBezTo>
                    <a:pt x="19007" y="1106"/>
                    <a:pt x="17667" y="603"/>
                    <a:pt x="16298" y="603"/>
                  </a:cubicBezTo>
                  <a:cubicBezTo>
                    <a:pt x="15690" y="603"/>
                    <a:pt x="15076" y="702"/>
                    <a:pt x="14478" y="906"/>
                  </a:cubicBezTo>
                  <a:cubicBezTo>
                    <a:pt x="12558" y="1568"/>
                    <a:pt x="11168" y="3223"/>
                    <a:pt x="10815" y="5231"/>
                  </a:cubicBezTo>
                  <a:cubicBezTo>
                    <a:pt x="10127" y="4518"/>
                    <a:pt x="9134" y="4160"/>
                    <a:pt x="8138" y="4160"/>
                  </a:cubicBezTo>
                  <a:cubicBezTo>
                    <a:pt x="7376" y="4160"/>
                    <a:pt x="6613" y="4369"/>
                    <a:pt x="5982" y="4790"/>
                  </a:cubicBezTo>
                  <a:cubicBezTo>
                    <a:pt x="4481" y="5827"/>
                    <a:pt x="3686" y="7615"/>
                    <a:pt x="3929" y="9425"/>
                  </a:cubicBezTo>
                  <a:cubicBezTo>
                    <a:pt x="2362" y="9623"/>
                    <a:pt x="1082" y="10749"/>
                    <a:pt x="685" y="12294"/>
                  </a:cubicBezTo>
                  <a:cubicBezTo>
                    <a:pt x="332" y="13772"/>
                    <a:pt x="1126" y="15538"/>
                    <a:pt x="2428" y="16355"/>
                  </a:cubicBezTo>
                  <a:cubicBezTo>
                    <a:pt x="994" y="17392"/>
                    <a:pt x="1" y="20018"/>
                    <a:pt x="1082" y="21629"/>
                  </a:cubicBezTo>
                  <a:cubicBezTo>
                    <a:pt x="2029" y="23069"/>
                    <a:pt x="4332" y="23662"/>
                    <a:pt x="6055" y="23662"/>
                  </a:cubicBezTo>
                  <a:cubicBezTo>
                    <a:pt x="6261" y="23662"/>
                    <a:pt x="6458" y="23654"/>
                    <a:pt x="6644" y="23637"/>
                  </a:cubicBezTo>
                  <a:lnTo>
                    <a:pt x="6644" y="23637"/>
                  </a:lnTo>
                  <a:cubicBezTo>
                    <a:pt x="6224" y="25447"/>
                    <a:pt x="7637" y="26970"/>
                    <a:pt x="9380" y="27301"/>
                  </a:cubicBezTo>
                  <a:cubicBezTo>
                    <a:pt x="9586" y="27335"/>
                    <a:pt x="9793" y="27352"/>
                    <a:pt x="10000" y="27352"/>
                  </a:cubicBezTo>
                  <a:cubicBezTo>
                    <a:pt x="10858" y="27352"/>
                    <a:pt x="11706" y="27062"/>
                    <a:pt x="12382" y="26529"/>
                  </a:cubicBezTo>
                  <a:cubicBezTo>
                    <a:pt x="12470" y="26705"/>
                    <a:pt x="12580" y="26860"/>
                    <a:pt x="12691" y="27036"/>
                  </a:cubicBezTo>
                  <a:cubicBezTo>
                    <a:pt x="13562" y="28271"/>
                    <a:pt x="14670" y="28947"/>
                    <a:pt x="15889" y="28947"/>
                  </a:cubicBezTo>
                  <a:cubicBezTo>
                    <a:pt x="16740" y="28947"/>
                    <a:pt x="17645" y="28618"/>
                    <a:pt x="18561" y="27919"/>
                  </a:cubicBezTo>
                  <a:cubicBezTo>
                    <a:pt x="19152" y="29158"/>
                    <a:pt x="20385" y="29919"/>
                    <a:pt x="21705" y="29919"/>
                  </a:cubicBezTo>
                  <a:cubicBezTo>
                    <a:pt x="21913" y="29919"/>
                    <a:pt x="22124" y="29900"/>
                    <a:pt x="22335" y="29861"/>
                  </a:cubicBezTo>
                  <a:cubicBezTo>
                    <a:pt x="23836" y="29574"/>
                    <a:pt x="25337" y="28603"/>
                    <a:pt x="25381" y="27080"/>
                  </a:cubicBezTo>
                  <a:cubicBezTo>
                    <a:pt x="25875" y="27282"/>
                    <a:pt x="26392" y="27379"/>
                    <a:pt x="26902" y="27379"/>
                  </a:cubicBezTo>
                  <a:cubicBezTo>
                    <a:pt x="28237" y="27379"/>
                    <a:pt x="29530" y="26717"/>
                    <a:pt x="30280" y="25535"/>
                  </a:cubicBezTo>
                  <a:cubicBezTo>
                    <a:pt x="31273" y="23946"/>
                    <a:pt x="31052" y="21673"/>
                    <a:pt x="29596" y="20482"/>
                  </a:cubicBezTo>
                  <a:lnTo>
                    <a:pt x="29596" y="20482"/>
                  </a:lnTo>
                  <a:cubicBezTo>
                    <a:pt x="29691" y="20489"/>
                    <a:pt x="29786" y="20492"/>
                    <a:pt x="29881" y="20492"/>
                  </a:cubicBezTo>
                  <a:cubicBezTo>
                    <a:pt x="31553" y="20492"/>
                    <a:pt x="33023" y="19398"/>
                    <a:pt x="33524" y="17789"/>
                  </a:cubicBezTo>
                  <a:cubicBezTo>
                    <a:pt x="34010" y="16134"/>
                    <a:pt x="33237" y="13794"/>
                    <a:pt x="31693" y="13044"/>
                  </a:cubicBezTo>
                  <a:cubicBezTo>
                    <a:pt x="32973" y="11764"/>
                    <a:pt x="33259" y="9778"/>
                    <a:pt x="32377" y="8189"/>
                  </a:cubicBezTo>
                  <a:cubicBezTo>
                    <a:pt x="31679" y="7014"/>
                    <a:pt x="30534" y="6325"/>
                    <a:pt x="29277" y="6325"/>
                  </a:cubicBezTo>
                  <a:cubicBezTo>
                    <a:pt x="28905" y="6325"/>
                    <a:pt x="28523" y="6385"/>
                    <a:pt x="28139" y="6512"/>
                  </a:cubicBezTo>
                  <a:cubicBezTo>
                    <a:pt x="28846" y="4724"/>
                    <a:pt x="28448" y="2693"/>
                    <a:pt x="27080" y="1325"/>
                  </a:cubicBezTo>
                  <a:cubicBezTo>
                    <a:pt x="26172" y="460"/>
                    <a:pt x="24982" y="0"/>
                    <a:pt x="237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1"/>
            <p:cNvSpPr/>
            <p:nvPr/>
          </p:nvSpPr>
          <p:spPr>
            <a:xfrm>
              <a:off x="3928875" y="563025"/>
              <a:ext cx="162225" cy="162000"/>
            </a:xfrm>
            <a:custGeom>
              <a:avLst/>
              <a:gdLst/>
              <a:ahLst/>
              <a:cxnLst/>
              <a:rect l="l" t="t" r="r" b="b"/>
              <a:pathLst>
                <a:path w="6489" h="6480" extrusionOk="0">
                  <a:moveTo>
                    <a:pt x="2399" y="0"/>
                  </a:moveTo>
                  <a:cubicBezTo>
                    <a:pt x="2164" y="0"/>
                    <a:pt x="1915" y="73"/>
                    <a:pt x="1656" y="246"/>
                  </a:cubicBezTo>
                  <a:cubicBezTo>
                    <a:pt x="0" y="1327"/>
                    <a:pt x="1258" y="3358"/>
                    <a:pt x="2185" y="4020"/>
                  </a:cubicBezTo>
                  <a:cubicBezTo>
                    <a:pt x="3265" y="4816"/>
                    <a:pt x="3919" y="6479"/>
                    <a:pt x="4728" y="6479"/>
                  </a:cubicBezTo>
                  <a:cubicBezTo>
                    <a:pt x="4928" y="6479"/>
                    <a:pt x="5136" y="6378"/>
                    <a:pt x="5363" y="6138"/>
                  </a:cubicBezTo>
                  <a:cubicBezTo>
                    <a:pt x="6489" y="4924"/>
                    <a:pt x="4436" y="1901"/>
                    <a:pt x="4436" y="1901"/>
                  </a:cubicBezTo>
                  <a:cubicBezTo>
                    <a:pt x="4436" y="1901"/>
                    <a:pt x="3602" y="0"/>
                    <a:pt x="2399"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1"/>
            <p:cNvSpPr/>
            <p:nvPr/>
          </p:nvSpPr>
          <p:spPr>
            <a:xfrm>
              <a:off x="4341575" y="574650"/>
              <a:ext cx="162225" cy="162450"/>
            </a:xfrm>
            <a:custGeom>
              <a:avLst/>
              <a:gdLst/>
              <a:ahLst/>
              <a:cxnLst/>
              <a:rect l="l" t="t" r="r" b="b"/>
              <a:pathLst>
                <a:path w="6489" h="6498" extrusionOk="0">
                  <a:moveTo>
                    <a:pt x="4116" y="0"/>
                  </a:moveTo>
                  <a:cubicBezTo>
                    <a:pt x="2905" y="0"/>
                    <a:pt x="2053" y="1921"/>
                    <a:pt x="2053" y="1921"/>
                  </a:cubicBezTo>
                  <a:cubicBezTo>
                    <a:pt x="2053" y="1921"/>
                    <a:pt x="0" y="4945"/>
                    <a:pt x="1148" y="6159"/>
                  </a:cubicBezTo>
                  <a:cubicBezTo>
                    <a:pt x="1369" y="6397"/>
                    <a:pt x="1574" y="6498"/>
                    <a:pt x="1769" y="6498"/>
                  </a:cubicBezTo>
                  <a:cubicBezTo>
                    <a:pt x="2569" y="6498"/>
                    <a:pt x="3227" y="4820"/>
                    <a:pt x="4326" y="4040"/>
                  </a:cubicBezTo>
                  <a:cubicBezTo>
                    <a:pt x="5231" y="3378"/>
                    <a:pt x="6489" y="1348"/>
                    <a:pt x="4856" y="244"/>
                  </a:cubicBezTo>
                  <a:cubicBezTo>
                    <a:pt x="4598" y="72"/>
                    <a:pt x="4350" y="0"/>
                    <a:pt x="411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1"/>
            <p:cNvSpPr/>
            <p:nvPr/>
          </p:nvSpPr>
          <p:spPr>
            <a:xfrm>
              <a:off x="4018800" y="816875"/>
              <a:ext cx="385150" cy="466800"/>
            </a:xfrm>
            <a:custGeom>
              <a:avLst/>
              <a:gdLst/>
              <a:ahLst/>
              <a:cxnLst/>
              <a:rect l="l" t="t" r="r" b="b"/>
              <a:pathLst>
                <a:path w="15406" h="18672" extrusionOk="0">
                  <a:moveTo>
                    <a:pt x="4657" y="1"/>
                  </a:moveTo>
                  <a:lnTo>
                    <a:pt x="4657" y="1"/>
                  </a:lnTo>
                  <a:cubicBezTo>
                    <a:pt x="4702" y="111"/>
                    <a:pt x="4591" y="5231"/>
                    <a:pt x="3951" y="6644"/>
                  </a:cubicBezTo>
                  <a:cubicBezTo>
                    <a:pt x="3113" y="8564"/>
                    <a:pt x="1" y="9005"/>
                    <a:pt x="1" y="9005"/>
                  </a:cubicBezTo>
                  <a:cubicBezTo>
                    <a:pt x="1" y="9005"/>
                    <a:pt x="3223" y="17811"/>
                    <a:pt x="7924" y="18672"/>
                  </a:cubicBezTo>
                  <a:cubicBezTo>
                    <a:pt x="11786" y="17127"/>
                    <a:pt x="14302" y="12536"/>
                    <a:pt x="15405" y="9380"/>
                  </a:cubicBezTo>
                  <a:cubicBezTo>
                    <a:pt x="12470" y="8983"/>
                    <a:pt x="11698" y="7571"/>
                    <a:pt x="11565" y="6225"/>
                  </a:cubicBezTo>
                  <a:cubicBezTo>
                    <a:pt x="11433" y="5121"/>
                    <a:pt x="11102" y="155"/>
                    <a:pt x="11102" y="155"/>
                  </a:cubicBezTo>
                  <a:lnTo>
                    <a:pt x="4657"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1"/>
            <p:cNvSpPr/>
            <p:nvPr/>
          </p:nvSpPr>
          <p:spPr>
            <a:xfrm>
              <a:off x="4027075" y="488050"/>
              <a:ext cx="387350" cy="401150"/>
            </a:xfrm>
            <a:custGeom>
              <a:avLst/>
              <a:gdLst/>
              <a:ahLst/>
              <a:cxnLst/>
              <a:rect l="l" t="t" r="r" b="b"/>
              <a:pathLst>
                <a:path w="15494" h="16046" extrusionOk="0">
                  <a:moveTo>
                    <a:pt x="8564" y="0"/>
                  </a:moveTo>
                  <a:cubicBezTo>
                    <a:pt x="8445" y="1610"/>
                    <a:pt x="7107" y="2646"/>
                    <a:pt x="5708" y="2646"/>
                  </a:cubicBezTo>
                  <a:cubicBezTo>
                    <a:pt x="5035" y="2646"/>
                    <a:pt x="4348" y="2407"/>
                    <a:pt x="3775" y="1876"/>
                  </a:cubicBezTo>
                  <a:cubicBezTo>
                    <a:pt x="3245" y="2494"/>
                    <a:pt x="2627" y="3686"/>
                    <a:pt x="1788" y="3730"/>
                  </a:cubicBezTo>
                  <a:cubicBezTo>
                    <a:pt x="1780" y="3731"/>
                    <a:pt x="1771" y="3731"/>
                    <a:pt x="1761" y="3731"/>
                  </a:cubicBezTo>
                  <a:cubicBezTo>
                    <a:pt x="1140" y="3731"/>
                    <a:pt x="111" y="2992"/>
                    <a:pt x="133" y="2318"/>
                  </a:cubicBezTo>
                  <a:lnTo>
                    <a:pt x="133" y="2318"/>
                  </a:lnTo>
                  <a:cubicBezTo>
                    <a:pt x="1" y="5694"/>
                    <a:pt x="244" y="9402"/>
                    <a:pt x="2119" y="12359"/>
                  </a:cubicBezTo>
                  <a:cubicBezTo>
                    <a:pt x="3995" y="15317"/>
                    <a:pt x="6555" y="16045"/>
                    <a:pt x="8012" y="16045"/>
                  </a:cubicBezTo>
                  <a:cubicBezTo>
                    <a:pt x="9756" y="16045"/>
                    <a:pt x="13596" y="14125"/>
                    <a:pt x="14589" y="9888"/>
                  </a:cubicBezTo>
                  <a:cubicBezTo>
                    <a:pt x="15074" y="7857"/>
                    <a:pt x="15185" y="5783"/>
                    <a:pt x="15494" y="3708"/>
                  </a:cubicBezTo>
                  <a:lnTo>
                    <a:pt x="15494" y="3708"/>
                  </a:lnTo>
                  <a:cubicBezTo>
                    <a:pt x="15385" y="3722"/>
                    <a:pt x="15277" y="3729"/>
                    <a:pt x="15172" y="3729"/>
                  </a:cubicBezTo>
                  <a:cubicBezTo>
                    <a:pt x="13441" y="3729"/>
                    <a:pt x="12230" y="1910"/>
                    <a:pt x="13000" y="287"/>
                  </a:cubicBezTo>
                  <a:lnTo>
                    <a:pt x="13000" y="287"/>
                  </a:lnTo>
                  <a:lnTo>
                    <a:pt x="13000" y="309"/>
                  </a:lnTo>
                  <a:cubicBezTo>
                    <a:pt x="13044" y="221"/>
                    <a:pt x="13066" y="155"/>
                    <a:pt x="13110" y="89"/>
                  </a:cubicBezTo>
                  <a:lnTo>
                    <a:pt x="13110" y="89"/>
                  </a:lnTo>
                  <a:cubicBezTo>
                    <a:pt x="12467" y="646"/>
                    <a:pt x="11678" y="923"/>
                    <a:pt x="10889" y="923"/>
                  </a:cubicBezTo>
                  <a:cubicBezTo>
                    <a:pt x="10055" y="923"/>
                    <a:pt x="9222" y="613"/>
                    <a:pt x="8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1"/>
            <p:cNvSpPr/>
            <p:nvPr/>
          </p:nvSpPr>
          <p:spPr>
            <a:xfrm>
              <a:off x="4133575" y="607775"/>
              <a:ext cx="38650" cy="38650"/>
            </a:xfrm>
            <a:custGeom>
              <a:avLst/>
              <a:gdLst/>
              <a:ahLst/>
              <a:cxnLst/>
              <a:rect l="l" t="t" r="r" b="b"/>
              <a:pathLst>
                <a:path w="1546" h="1546" extrusionOk="0">
                  <a:moveTo>
                    <a:pt x="751" y="1"/>
                  </a:moveTo>
                  <a:cubicBezTo>
                    <a:pt x="552" y="23"/>
                    <a:pt x="375" y="111"/>
                    <a:pt x="221" y="243"/>
                  </a:cubicBezTo>
                  <a:cubicBezTo>
                    <a:pt x="155" y="310"/>
                    <a:pt x="89" y="398"/>
                    <a:pt x="66" y="508"/>
                  </a:cubicBezTo>
                  <a:cubicBezTo>
                    <a:pt x="22" y="596"/>
                    <a:pt x="0" y="685"/>
                    <a:pt x="0" y="795"/>
                  </a:cubicBezTo>
                  <a:cubicBezTo>
                    <a:pt x="22" y="861"/>
                    <a:pt x="22" y="905"/>
                    <a:pt x="44" y="972"/>
                  </a:cubicBezTo>
                  <a:cubicBezTo>
                    <a:pt x="66" y="1104"/>
                    <a:pt x="155" y="1236"/>
                    <a:pt x="243" y="1325"/>
                  </a:cubicBezTo>
                  <a:cubicBezTo>
                    <a:pt x="309" y="1369"/>
                    <a:pt x="353" y="1413"/>
                    <a:pt x="420" y="1435"/>
                  </a:cubicBezTo>
                  <a:cubicBezTo>
                    <a:pt x="530" y="1501"/>
                    <a:pt x="662" y="1545"/>
                    <a:pt x="795" y="1545"/>
                  </a:cubicBezTo>
                  <a:cubicBezTo>
                    <a:pt x="1104" y="1523"/>
                    <a:pt x="1369" y="1325"/>
                    <a:pt x="1479" y="1038"/>
                  </a:cubicBezTo>
                  <a:cubicBezTo>
                    <a:pt x="1523" y="950"/>
                    <a:pt x="1545" y="861"/>
                    <a:pt x="1545" y="751"/>
                  </a:cubicBezTo>
                  <a:lnTo>
                    <a:pt x="1501" y="552"/>
                  </a:lnTo>
                  <a:cubicBezTo>
                    <a:pt x="1479" y="420"/>
                    <a:pt x="1391" y="310"/>
                    <a:pt x="1302" y="221"/>
                  </a:cubicBezTo>
                  <a:lnTo>
                    <a:pt x="1126" y="89"/>
                  </a:lnTo>
                  <a:cubicBezTo>
                    <a:pt x="1015" y="45"/>
                    <a:pt x="883" y="1"/>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1"/>
            <p:cNvSpPr/>
            <p:nvPr/>
          </p:nvSpPr>
          <p:spPr>
            <a:xfrm>
              <a:off x="4266525" y="609425"/>
              <a:ext cx="38100" cy="38100"/>
            </a:xfrm>
            <a:custGeom>
              <a:avLst/>
              <a:gdLst/>
              <a:ahLst/>
              <a:cxnLst/>
              <a:rect l="l" t="t" r="r" b="b"/>
              <a:pathLst>
                <a:path w="1524" h="1524" extrusionOk="0">
                  <a:moveTo>
                    <a:pt x="751" y="1"/>
                  </a:moveTo>
                  <a:cubicBezTo>
                    <a:pt x="641" y="1"/>
                    <a:pt x="553" y="23"/>
                    <a:pt x="464" y="67"/>
                  </a:cubicBezTo>
                  <a:cubicBezTo>
                    <a:pt x="354" y="89"/>
                    <a:pt x="266" y="155"/>
                    <a:pt x="200" y="221"/>
                  </a:cubicBezTo>
                  <a:cubicBezTo>
                    <a:pt x="133" y="310"/>
                    <a:pt x="89" y="398"/>
                    <a:pt x="45" y="486"/>
                  </a:cubicBezTo>
                  <a:cubicBezTo>
                    <a:pt x="1" y="575"/>
                    <a:pt x="1" y="685"/>
                    <a:pt x="1" y="773"/>
                  </a:cubicBezTo>
                  <a:cubicBezTo>
                    <a:pt x="1" y="839"/>
                    <a:pt x="23" y="906"/>
                    <a:pt x="23" y="972"/>
                  </a:cubicBezTo>
                  <a:cubicBezTo>
                    <a:pt x="67" y="1104"/>
                    <a:pt x="133" y="1215"/>
                    <a:pt x="222" y="1303"/>
                  </a:cubicBezTo>
                  <a:lnTo>
                    <a:pt x="398" y="1435"/>
                  </a:lnTo>
                  <a:cubicBezTo>
                    <a:pt x="509" y="1502"/>
                    <a:pt x="641" y="1524"/>
                    <a:pt x="773" y="1524"/>
                  </a:cubicBezTo>
                  <a:cubicBezTo>
                    <a:pt x="884" y="1524"/>
                    <a:pt x="972" y="1502"/>
                    <a:pt x="1060" y="1457"/>
                  </a:cubicBezTo>
                  <a:cubicBezTo>
                    <a:pt x="1259" y="1391"/>
                    <a:pt x="1413" y="1215"/>
                    <a:pt x="1480" y="1038"/>
                  </a:cubicBezTo>
                  <a:cubicBezTo>
                    <a:pt x="1524" y="950"/>
                    <a:pt x="1524" y="839"/>
                    <a:pt x="1524" y="751"/>
                  </a:cubicBezTo>
                  <a:cubicBezTo>
                    <a:pt x="1524" y="685"/>
                    <a:pt x="1502" y="619"/>
                    <a:pt x="1502" y="553"/>
                  </a:cubicBezTo>
                  <a:cubicBezTo>
                    <a:pt x="1458" y="420"/>
                    <a:pt x="1391" y="310"/>
                    <a:pt x="1281" y="199"/>
                  </a:cubicBezTo>
                  <a:lnTo>
                    <a:pt x="1127" y="89"/>
                  </a:lnTo>
                  <a:cubicBezTo>
                    <a:pt x="1016" y="23"/>
                    <a:pt x="884" y="1"/>
                    <a:pt x="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1"/>
            <p:cNvSpPr/>
            <p:nvPr/>
          </p:nvSpPr>
          <p:spPr>
            <a:xfrm>
              <a:off x="4177150" y="730275"/>
              <a:ext cx="111475" cy="54725"/>
            </a:xfrm>
            <a:custGeom>
              <a:avLst/>
              <a:gdLst/>
              <a:ahLst/>
              <a:cxnLst/>
              <a:rect l="l" t="t" r="r" b="b"/>
              <a:pathLst>
                <a:path w="4459" h="2189" extrusionOk="0">
                  <a:moveTo>
                    <a:pt x="4459" y="0"/>
                  </a:moveTo>
                  <a:cubicBezTo>
                    <a:pt x="4459" y="0"/>
                    <a:pt x="3179" y="795"/>
                    <a:pt x="1899" y="795"/>
                  </a:cubicBezTo>
                  <a:cubicBezTo>
                    <a:pt x="1857" y="796"/>
                    <a:pt x="1816" y="797"/>
                    <a:pt x="1775" y="797"/>
                  </a:cubicBezTo>
                  <a:cubicBezTo>
                    <a:pt x="1154" y="797"/>
                    <a:pt x="539" y="641"/>
                    <a:pt x="1" y="331"/>
                  </a:cubicBezTo>
                  <a:lnTo>
                    <a:pt x="1" y="331"/>
                  </a:lnTo>
                  <a:cubicBezTo>
                    <a:pt x="107" y="1393"/>
                    <a:pt x="1010" y="2189"/>
                    <a:pt x="2041" y="2189"/>
                  </a:cubicBezTo>
                  <a:cubicBezTo>
                    <a:pt x="2082" y="2189"/>
                    <a:pt x="2122" y="2187"/>
                    <a:pt x="2164" y="2185"/>
                  </a:cubicBezTo>
                  <a:cubicBezTo>
                    <a:pt x="4172" y="2185"/>
                    <a:pt x="4459" y="0"/>
                    <a:pt x="4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1"/>
            <p:cNvSpPr/>
            <p:nvPr/>
          </p:nvSpPr>
          <p:spPr>
            <a:xfrm>
              <a:off x="4188200" y="567700"/>
              <a:ext cx="41950" cy="142850"/>
            </a:xfrm>
            <a:custGeom>
              <a:avLst/>
              <a:gdLst/>
              <a:ahLst/>
              <a:cxnLst/>
              <a:rect l="l" t="t" r="r" b="b"/>
              <a:pathLst>
                <a:path w="1678" h="5714" extrusionOk="0">
                  <a:moveTo>
                    <a:pt x="950" y="1"/>
                  </a:moveTo>
                  <a:cubicBezTo>
                    <a:pt x="899" y="1"/>
                    <a:pt x="839" y="48"/>
                    <a:pt x="839" y="103"/>
                  </a:cubicBezTo>
                  <a:cubicBezTo>
                    <a:pt x="839" y="809"/>
                    <a:pt x="1015" y="1515"/>
                    <a:pt x="993" y="2222"/>
                  </a:cubicBezTo>
                  <a:cubicBezTo>
                    <a:pt x="993" y="2817"/>
                    <a:pt x="861" y="3413"/>
                    <a:pt x="618" y="3965"/>
                  </a:cubicBezTo>
                  <a:cubicBezTo>
                    <a:pt x="419" y="4340"/>
                    <a:pt x="0" y="4737"/>
                    <a:pt x="199" y="5201"/>
                  </a:cubicBezTo>
                  <a:cubicBezTo>
                    <a:pt x="367" y="5604"/>
                    <a:pt x="777" y="5713"/>
                    <a:pt x="1178" y="5713"/>
                  </a:cubicBezTo>
                  <a:cubicBezTo>
                    <a:pt x="1304" y="5713"/>
                    <a:pt x="1429" y="5702"/>
                    <a:pt x="1545" y="5686"/>
                  </a:cubicBezTo>
                  <a:cubicBezTo>
                    <a:pt x="1677" y="5664"/>
                    <a:pt x="1655" y="5444"/>
                    <a:pt x="1523" y="5444"/>
                  </a:cubicBezTo>
                  <a:cubicBezTo>
                    <a:pt x="1214" y="5422"/>
                    <a:pt x="839" y="5466"/>
                    <a:pt x="596" y="5223"/>
                  </a:cubicBezTo>
                  <a:cubicBezTo>
                    <a:pt x="353" y="4980"/>
                    <a:pt x="486" y="4760"/>
                    <a:pt x="640" y="4517"/>
                  </a:cubicBezTo>
                  <a:cubicBezTo>
                    <a:pt x="905" y="4119"/>
                    <a:pt x="1104" y="3678"/>
                    <a:pt x="1192" y="3215"/>
                  </a:cubicBezTo>
                  <a:cubicBezTo>
                    <a:pt x="1302" y="2751"/>
                    <a:pt x="1324" y="2244"/>
                    <a:pt x="1280" y="1758"/>
                  </a:cubicBezTo>
                  <a:cubicBezTo>
                    <a:pt x="1280" y="1184"/>
                    <a:pt x="1192" y="610"/>
                    <a:pt x="1015" y="59"/>
                  </a:cubicBezTo>
                  <a:cubicBezTo>
                    <a:pt x="1007" y="17"/>
                    <a:pt x="980" y="1"/>
                    <a:pt x="95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1"/>
            <p:cNvSpPr/>
            <p:nvPr/>
          </p:nvSpPr>
          <p:spPr>
            <a:xfrm>
              <a:off x="4017750" y="552600"/>
              <a:ext cx="407725" cy="146900"/>
            </a:xfrm>
            <a:custGeom>
              <a:avLst/>
              <a:gdLst/>
              <a:ahLst/>
              <a:cxnLst/>
              <a:rect l="l" t="t" r="r" b="b"/>
              <a:pathLst>
                <a:path w="16309" h="5876" extrusionOk="0">
                  <a:moveTo>
                    <a:pt x="5034" y="795"/>
                  </a:moveTo>
                  <a:cubicBezTo>
                    <a:pt x="5048" y="795"/>
                    <a:pt x="5061" y="795"/>
                    <a:pt x="5075" y="795"/>
                  </a:cubicBezTo>
                  <a:cubicBezTo>
                    <a:pt x="6156" y="817"/>
                    <a:pt x="7237" y="1810"/>
                    <a:pt x="7193" y="2914"/>
                  </a:cubicBezTo>
                  <a:cubicBezTo>
                    <a:pt x="7127" y="4061"/>
                    <a:pt x="6178" y="4966"/>
                    <a:pt x="5008" y="4988"/>
                  </a:cubicBezTo>
                  <a:cubicBezTo>
                    <a:pt x="3861" y="4966"/>
                    <a:pt x="2934" y="3995"/>
                    <a:pt x="2956" y="2848"/>
                  </a:cubicBezTo>
                  <a:cubicBezTo>
                    <a:pt x="2978" y="1713"/>
                    <a:pt x="3905" y="795"/>
                    <a:pt x="5034" y="795"/>
                  </a:cubicBezTo>
                  <a:close/>
                  <a:moveTo>
                    <a:pt x="11169" y="905"/>
                  </a:moveTo>
                  <a:cubicBezTo>
                    <a:pt x="11183" y="905"/>
                    <a:pt x="11196" y="905"/>
                    <a:pt x="11210" y="905"/>
                  </a:cubicBezTo>
                  <a:cubicBezTo>
                    <a:pt x="12358" y="905"/>
                    <a:pt x="13284" y="1877"/>
                    <a:pt x="13262" y="3024"/>
                  </a:cubicBezTo>
                  <a:cubicBezTo>
                    <a:pt x="13241" y="4158"/>
                    <a:pt x="12313" y="5077"/>
                    <a:pt x="11184" y="5077"/>
                  </a:cubicBezTo>
                  <a:cubicBezTo>
                    <a:pt x="11170" y="5077"/>
                    <a:pt x="11157" y="5077"/>
                    <a:pt x="11144" y="5077"/>
                  </a:cubicBezTo>
                  <a:cubicBezTo>
                    <a:pt x="9974" y="5055"/>
                    <a:pt x="9069" y="4106"/>
                    <a:pt x="9091" y="2958"/>
                  </a:cubicBezTo>
                  <a:cubicBezTo>
                    <a:pt x="9091" y="1802"/>
                    <a:pt x="10039" y="905"/>
                    <a:pt x="11169" y="905"/>
                  </a:cubicBezTo>
                  <a:close/>
                  <a:moveTo>
                    <a:pt x="5097" y="1"/>
                  </a:moveTo>
                  <a:cubicBezTo>
                    <a:pt x="3905" y="1"/>
                    <a:pt x="2824" y="729"/>
                    <a:pt x="2404" y="1832"/>
                  </a:cubicBezTo>
                  <a:cubicBezTo>
                    <a:pt x="1808" y="1568"/>
                    <a:pt x="1190" y="1325"/>
                    <a:pt x="595" y="1060"/>
                  </a:cubicBezTo>
                  <a:cubicBezTo>
                    <a:pt x="548" y="1042"/>
                    <a:pt x="504" y="1034"/>
                    <a:pt x="463" y="1034"/>
                  </a:cubicBezTo>
                  <a:cubicBezTo>
                    <a:pt x="149" y="1034"/>
                    <a:pt x="1" y="1500"/>
                    <a:pt x="352" y="1656"/>
                  </a:cubicBezTo>
                  <a:cubicBezTo>
                    <a:pt x="970" y="1921"/>
                    <a:pt x="1588" y="2186"/>
                    <a:pt x="2228" y="2450"/>
                  </a:cubicBezTo>
                  <a:cubicBezTo>
                    <a:pt x="2073" y="3289"/>
                    <a:pt x="2316" y="4150"/>
                    <a:pt x="2890" y="4790"/>
                  </a:cubicBezTo>
                  <a:cubicBezTo>
                    <a:pt x="3483" y="5465"/>
                    <a:pt x="4266" y="5775"/>
                    <a:pt x="5039" y="5775"/>
                  </a:cubicBezTo>
                  <a:cubicBezTo>
                    <a:pt x="6336" y="5775"/>
                    <a:pt x="7601" y="4902"/>
                    <a:pt x="7877" y="3421"/>
                  </a:cubicBezTo>
                  <a:cubicBezTo>
                    <a:pt x="7877" y="3281"/>
                    <a:pt x="7989" y="3209"/>
                    <a:pt x="8100" y="3209"/>
                  </a:cubicBezTo>
                  <a:cubicBezTo>
                    <a:pt x="8215" y="3209"/>
                    <a:pt x="8330" y="3286"/>
                    <a:pt x="8319" y="3443"/>
                  </a:cubicBezTo>
                  <a:cubicBezTo>
                    <a:pt x="8560" y="4959"/>
                    <a:pt x="9856" y="5875"/>
                    <a:pt x="11185" y="5875"/>
                  </a:cubicBezTo>
                  <a:cubicBezTo>
                    <a:pt x="11926" y="5875"/>
                    <a:pt x="12678" y="5590"/>
                    <a:pt x="13262" y="4966"/>
                  </a:cubicBezTo>
                  <a:cubicBezTo>
                    <a:pt x="13902" y="4304"/>
                    <a:pt x="14145" y="3377"/>
                    <a:pt x="13969" y="2494"/>
                  </a:cubicBezTo>
                  <a:cubicBezTo>
                    <a:pt x="14631" y="2230"/>
                    <a:pt x="15315" y="1943"/>
                    <a:pt x="15977" y="1656"/>
                  </a:cubicBezTo>
                  <a:cubicBezTo>
                    <a:pt x="16308" y="1500"/>
                    <a:pt x="16158" y="1034"/>
                    <a:pt x="15859" y="1034"/>
                  </a:cubicBezTo>
                  <a:cubicBezTo>
                    <a:pt x="15820" y="1034"/>
                    <a:pt x="15778" y="1042"/>
                    <a:pt x="15734" y="1060"/>
                  </a:cubicBezTo>
                  <a:cubicBezTo>
                    <a:pt x="15072" y="1325"/>
                    <a:pt x="14432" y="1612"/>
                    <a:pt x="13770" y="1899"/>
                  </a:cubicBezTo>
                  <a:cubicBezTo>
                    <a:pt x="13373" y="839"/>
                    <a:pt x="12358" y="133"/>
                    <a:pt x="11232" y="111"/>
                  </a:cubicBezTo>
                  <a:cubicBezTo>
                    <a:pt x="11216" y="111"/>
                    <a:pt x="11200" y="111"/>
                    <a:pt x="11185" y="111"/>
                  </a:cubicBezTo>
                  <a:cubicBezTo>
                    <a:pt x="9815" y="111"/>
                    <a:pt x="8647" y="1053"/>
                    <a:pt x="8363" y="2362"/>
                  </a:cubicBezTo>
                  <a:cubicBezTo>
                    <a:pt x="8352" y="2514"/>
                    <a:pt x="8240" y="2586"/>
                    <a:pt x="8127" y="2586"/>
                  </a:cubicBezTo>
                  <a:cubicBezTo>
                    <a:pt x="8009" y="2586"/>
                    <a:pt x="7889" y="2508"/>
                    <a:pt x="7877" y="2362"/>
                  </a:cubicBezTo>
                  <a:cubicBezTo>
                    <a:pt x="7635" y="1016"/>
                    <a:pt x="6465" y="23"/>
                    <a:pt x="50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 name="Google Shape;732;p51"/>
          <p:cNvSpPr txBox="1"/>
          <p:nvPr/>
        </p:nvSpPr>
        <p:spPr>
          <a:xfrm>
            <a:off x="5362575" y="3838575"/>
            <a:ext cx="3372000" cy="4002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Hind"/>
              <a:ea typeface="Hind"/>
              <a:cs typeface="Hind"/>
              <a:sym typeface="Hin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34"/>
          <p:cNvSpPr txBox="1">
            <a:spLocks noGrp="1"/>
          </p:cNvSpPr>
          <p:nvPr>
            <p:ph type="body" idx="1"/>
          </p:nvPr>
        </p:nvSpPr>
        <p:spPr>
          <a:xfrm>
            <a:off x="352375" y="1168825"/>
            <a:ext cx="6340500" cy="2913300"/>
          </a:xfrm>
          <a:prstGeom prst="rect">
            <a:avLst/>
          </a:prstGeom>
        </p:spPr>
        <p:txBody>
          <a:bodyPr spcFirstLastPara="1" wrap="square" lIns="91425" tIns="91425" rIns="91425" bIns="91425" anchor="b" anchorCtr="0">
            <a:noAutofit/>
          </a:bodyPr>
          <a:lstStyle/>
          <a:p>
            <a:pPr marL="457200" lvl="0" indent="-323850" algn="l" rtl="0">
              <a:lnSpc>
                <a:spcPct val="115000"/>
              </a:lnSpc>
              <a:spcBef>
                <a:spcPts val="0"/>
              </a:spcBef>
              <a:spcAft>
                <a:spcPts val="0"/>
              </a:spcAft>
              <a:buSzPts val="1500"/>
              <a:buFont typeface="Arial"/>
              <a:buChar char="●"/>
            </a:pPr>
            <a:r>
              <a:rPr lang="en" sz="1500">
                <a:latin typeface="Arial"/>
                <a:ea typeface="Arial"/>
                <a:cs typeface="Arial"/>
                <a:sym typeface="Arial"/>
              </a:rPr>
              <a:t>It's becoming increasingly crucial to precisely predict which individuals (customers) will be expensive using the available data, the case's main objective is to offer actionable insight</a:t>
            </a:r>
            <a:endParaRPr sz="1500">
              <a:latin typeface="Arial"/>
              <a:ea typeface="Arial"/>
              <a:cs typeface="Arial"/>
              <a:sym typeface="Arial"/>
            </a:endParaRPr>
          </a:p>
          <a:p>
            <a:pPr marL="0" lvl="0" indent="0" algn="l" rtl="0">
              <a:lnSpc>
                <a:spcPct val="115000"/>
              </a:lnSpc>
              <a:spcBef>
                <a:spcPts val="0"/>
              </a:spcBef>
              <a:spcAft>
                <a:spcPts val="0"/>
              </a:spcAft>
              <a:buNone/>
            </a:pPr>
            <a:endParaRPr sz="1500">
              <a:latin typeface="Arial"/>
              <a:ea typeface="Arial"/>
              <a:cs typeface="Arial"/>
              <a:sym typeface="Arial"/>
            </a:endParaRPr>
          </a:p>
          <a:p>
            <a:pPr marL="457200" lvl="0" indent="-323850" algn="l" rtl="0">
              <a:lnSpc>
                <a:spcPct val="115000"/>
              </a:lnSpc>
              <a:spcBef>
                <a:spcPts val="0"/>
              </a:spcBef>
              <a:spcAft>
                <a:spcPts val="0"/>
              </a:spcAft>
              <a:buSzPts val="1500"/>
              <a:buFont typeface="Arial"/>
              <a:buChar char="●"/>
            </a:pPr>
            <a:r>
              <a:rPr lang="en" sz="1500">
                <a:latin typeface="Arial"/>
                <a:ea typeface="Arial"/>
                <a:cs typeface="Arial"/>
                <a:sym typeface="Arial"/>
              </a:rPr>
              <a:t>To do so, various factors must be investigated in order to compare which part of health industry is more expensive than others in general health care  </a:t>
            </a:r>
            <a:endParaRPr sz="1500">
              <a:latin typeface="Arial"/>
              <a:ea typeface="Arial"/>
              <a:cs typeface="Arial"/>
              <a:sym typeface="Arial"/>
            </a:endParaRPr>
          </a:p>
          <a:p>
            <a:pPr marL="457200" lvl="0" indent="0" algn="l" rtl="0">
              <a:lnSpc>
                <a:spcPct val="115000"/>
              </a:lnSpc>
              <a:spcBef>
                <a:spcPts val="0"/>
              </a:spcBef>
              <a:spcAft>
                <a:spcPts val="0"/>
              </a:spcAft>
              <a:buNone/>
            </a:pPr>
            <a:endParaRPr sz="1500">
              <a:latin typeface="Arial"/>
              <a:ea typeface="Arial"/>
              <a:cs typeface="Arial"/>
              <a:sym typeface="Arial"/>
            </a:endParaRPr>
          </a:p>
          <a:p>
            <a:pPr marL="457200" lvl="0" indent="-323850" algn="l" rtl="0">
              <a:lnSpc>
                <a:spcPct val="115000"/>
              </a:lnSpc>
              <a:spcBef>
                <a:spcPts val="0"/>
              </a:spcBef>
              <a:spcAft>
                <a:spcPts val="0"/>
              </a:spcAft>
              <a:buSzPts val="1500"/>
              <a:buFont typeface="Arial"/>
              <a:buChar char="●"/>
            </a:pPr>
            <a:r>
              <a:rPr lang="en" sz="1500">
                <a:latin typeface="Arial"/>
                <a:ea typeface="Arial"/>
                <a:cs typeface="Arial"/>
                <a:sym typeface="Arial"/>
              </a:rPr>
              <a:t>We have analysed the primary characteristics that cause consumers to visit hospital more often or pay for hospital services  </a:t>
            </a:r>
            <a:endParaRPr sz="900"/>
          </a:p>
        </p:txBody>
      </p:sp>
      <p:sp>
        <p:nvSpPr>
          <p:cNvPr id="394" name="Google Shape;394;p34"/>
          <p:cNvSpPr txBox="1">
            <a:spLocks noGrp="1"/>
          </p:cNvSpPr>
          <p:nvPr>
            <p:ph type="title"/>
          </p:nvPr>
        </p:nvSpPr>
        <p:spPr>
          <a:xfrm>
            <a:off x="492250" y="331225"/>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a:t>Background</a:t>
            </a:r>
            <a:endParaRPr sz="2700"/>
          </a:p>
        </p:txBody>
      </p:sp>
      <p:grpSp>
        <p:nvGrpSpPr>
          <p:cNvPr id="395" name="Google Shape;395;p34"/>
          <p:cNvGrpSpPr/>
          <p:nvPr/>
        </p:nvGrpSpPr>
        <p:grpSpPr>
          <a:xfrm rot="-804741">
            <a:off x="6550306" y="3725128"/>
            <a:ext cx="2187672" cy="905145"/>
            <a:chOff x="238125" y="1360700"/>
            <a:chExt cx="7117075" cy="2944675"/>
          </a:xfrm>
        </p:grpSpPr>
        <p:sp>
          <p:nvSpPr>
            <p:cNvPr id="396" name="Google Shape;396;p34"/>
            <p:cNvSpPr/>
            <p:nvPr/>
          </p:nvSpPr>
          <p:spPr>
            <a:xfrm>
              <a:off x="238125" y="1728775"/>
              <a:ext cx="1226600" cy="2208525"/>
            </a:xfrm>
            <a:custGeom>
              <a:avLst/>
              <a:gdLst/>
              <a:ahLst/>
              <a:cxnLst/>
              <a:rect l="l" t="t" r="r" b="b"/>
              <a:pathLst>
                <a:path w="49064" h="88341" extrusionOk="0">
                  <a:moveTo>
                    <a:pt x="39277" y="10187"/>
                  </a:moveTo>
                  <a:lnTo>
                    <a:pt x="39277" y="78199"/>
                  </a:lnTo>
                  <a:cubicBezTo>
                    <a:pt x="22330" y="75752"/>
                    <a:pt x="9786" y="61251"/>
                    <a:pt x="9786" y="44170"/>
                  </a:cubicBezTo>
                  <a:cubicBezTo>
                    <a:pt x="9786" y="27090"/>
                    <a:pt x="22330" y="12589"/>
                    <a:pt x="39277" y="10187"/>
                  </a:cubicBezTo>
                  <a:close/>
                  <a:moveTo>
                    <a:pt x="44170" y="0"/>
                  </a:moveTo>
                  <a:cubicBezTo>
                    <a:pt x="19794" y="0"/>
                    <a:pt x="0" y="19795"/>
                    <a:pt x="0" y="44170"/>
                  </a:cubicBezTo>
                  <a:cubicBezTo>
                    <a:pt x="0" y="68591"/>
                    <a:pt x="19794" y="88340"/>
                    <a:pt x="44170" y="88340"/>
                  </a:cubicBezTo>
                  <a:cubicBezTo>
                    <a:pt x="46884" y="88340"/>
                    <a:pt x="49063" y="86161"/>
                    <a:pt x="49063" y="83448"/>
                  </a:cubicBezTo>
                  <a:lnTo>
                    <a:pt x="49063" y="4893"/>
                  </a:lnTo>
                  <a:cubicBezTo>
                    <a:pt x="49063" y="2180"/>
                    <a:pt x="46884" y="0"/>
                    <a:pt x="44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4"/>
            <p:cNvSpPr/>
            <p:nvPr/>
          </p:nvSpPr>
          <p:spPr>
            <a:xfrm>
              <a:off x="6128600" y="1728775"/>
              <a:ext cx="1226600" cy="2208525"/>
            </a:xfrm>
            <a:custGeom>
              <a:avLst/>
              <a:gdLst/>
              <a:ahLst/>
              <a:cxnLst/>
              <a:rect l="l" t="t" r="r" b="b"/>
              <a:pathLst>
                <a:path w="49064" h="88341" extrusionOk="0">
                  <a:moveTo>
                    <a:pt x="9786" y="10187"/>
                  </a:moveTo>
                  <a:cubicBezTo>
                    <a:pt x="26734" y="12589"/>
                    <a:pt x="39277" y="27090"/>
                    <a:pt x="39277" y="44170"/>
                  </a:cubicBezTo>
                  <a:cubicBezTo>
                    <a:pt x="39277" y="61251"/>
                    <a:pt x="26734" y="75752"/>
                    <a:pt x="9786" y="78199"/>
                  </a:cubicBezTo>
                  <a:lnTo>
                    <a:pt x="9786" y="10187"/>
                  </a:lnTo>
                  <a:close/>
                  <a:moveTo>
                    <a:pt x="4893" y="0"/>
                  </a:moveTo>
                  <a:cubicBezTo>
                    <a:pt x="2180" y="0"/>
                    <a:pt x="0" y="2180"/>
                    <a:pt x="0" y="4893"/>
                  </a:cubicBezTo>
                  <a:lnTo>
                    <a:pt x="0" y="83448"/>
                  </a:lnTo>
                  <a:cubicBezTo>
                    <a:pt x="0" y="86161"/>
                    <a:pt x="2180" y="88340"/>
                    <a:pt x="4893" y="88340"/>
                  </a:cubicBezTo>
                  <a:cubicBezTo>
                    <a:pt x="29269" y="88340"/>
                    <a:pt x="49063" y="68591"/>
                    <a:pt x="49063" y="44170"/>
                  </a:cubicBezTo>
                  <a:cubicBezTo>
                    <a:pt x="49063" y="19795"/>
                    <a:pt x="29269" y="0"/>
                    <a:pt x="48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4"/>
            <p:cNvSpPr/>
            <p:nvPr/>
          </p:nvSpPr>
          <p:spPr>
            <a:xfrm>
              <a:off x="1220050" y="1360700"/>
              <a:ext cx="5153225" cy="1472350"/>
            </a:xfrm>
            <a:custGeom>
              <a:avLst/>
              <a:gdLst/>
              <a:ahLst/>
              <a:cxnLst/>
              <a:rect l="l" t="t" r="r" b="b"/>
              <a:pathLst>
                <a:path w="206129" h="58894" extrusionOk="0">
                  <a:moveTo>
                    <a:pt x="9786" y="0"/>
                  </a:moveTo>
                  <a:cubicBezTo>
                    <a:pt x="4404" y="0"/>
                    <a:pt x="0" y="4404"/>
                    <a:pt x="0" y="9830"/>
                  </a:cubicBezTo>
                  <a:lnTo>
                    <a:pt x="0" y="58893"/>
                  </a:lnTo>
                  <a:lnTo>
                    <a:pt x="206128" y="58893"/>
                  </a:lnTo>
                  <a:lnTo>
                    <a:pt x="206128" y="9830"/>
                  </a:lnTo>
                  <a:cubicBezTo>
                    <a:pt x="206128" y="4404"/>
                    <a:pt x="201724" y="0"/>
                    <a:pt x="196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4"/>
            <p:cNvSpPr/>
            <p:nvPr/>
          </p:nvSpPr>
          <p:spPr>
            <a:xfrm>
              <a:off x="1220050" y="2833025"/>
              <a:ext cx="5153225" cy="1472350"/>
            </a:xfrm>
            <a:custGeom>
              <a:avLst/>
              <a:gdLst/>
              <a:ahLst/>
              <a:cxnLst/>
              <a:rect l="l" t="t" r="r" b="b"/>
              <a:pathLst>
                <a:path w="206129" h="58894" extrusionOk="0">
                  <a:moveTo>
                    <a:pt x="0" y="0"/>
                  </a:moveTo>
                  <a:lnTo>
                    <a:pt x="0" y="49108"/>
                  </a:lnTo>
                  <a:cubicBezTo>
                    <a:pt x="0" y="54490"/>
                    <a:pt x="4404" y="58894"/>
                    <a:pt x="9786" y="58894"/>
                  </a:cubicBezTo>
                  <a:lnTo>
                    <a:pt x="196342" y="58894"/>
                  </a:lnTo>
                  <a:cubicBezTo>
                    <a:pt x="201724" y="58894"/>
                    <a:pt x="206128" y="54490"/>
                    <a:pt x="206128" y="49108"/>
                  </a:cubicBezTo>
                  <a:lnTo>
                    <a:pt x="2061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4"/>
            <p:cNvSpPr/>
            <p:nvPr/>
          </p:nvSpPr>
          <p:spPr>
            <a:xfrm>
              <a:off x="1833900" y="2710700"/>
              <a:ext cx="3925525" cy="244675"/>
            </a:xfrm>
            <a:custGeom>
              <a:avLst/>
              <a:gdLst/>
              <a:ahLst/>
              <a:cxnLst/>
              <a:rect l="l" t="t" r="r" b="b"/>
              <a:pathLst>
                <a:path w="157021" h="9787" extrusionOk="0">
                  <a:moveTo>
                    <a:pt x="4893" y="0"/>
                  </a:moveTo>
                  <a:cubicBezTo>
                    <a:pt x="2180" y="0"/>
                    <a:pt x="0" y="2180"/>
                    <a:pt x="0" y="4893"/>
                  </a:cubicBezTo>
                  <a:cubicBezTo>
                    <a:pt x="0" y="7607"/>
                    <a:pt x="2180" y="9786"/>
                    <a:pt x="4893" y="9786"/>
                  </a:cubicBezTo>
                  <a:lnTo>
                    <a:pt x="152127" y="9786"/>
                  </a:lnTo>
                  <a:cubicBezTo>
                    <a:pt x="154841" y="9786"/>
                    <a:pt x="157020" y="7607"/>
                    <a:pt x="157020" y="4893"/>
                  </a:cubicBezTo>
                  <a:cubicBezTo>
                    <a:pt x="157020" y="2180"/>
                    <a:pt x="154841" y="0"/>
                    <a:pt x="152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4"/>
            <p:cNvSpPr/>
            <p:nvPr/>
          </p:nvSpPr>
          <p:spPr>
            <a:xfrm>
              <a:off x="1832775" y="3201100"/>
              <a:ext cx="3927750" cy="245800"/>
            </a:xfrm>
            <a:custGeom>
              <a:avLst/>
              <a:gdLst/>
              <a:ahLst/>
              <a:cxnLst/>
              <a:rect l="l" t="t" r="r" b="b"/>
              <a:pathLst>
                <a:path w="157110" h="9832" extrusionOk="0">
                  <a:moveTo>
                    <a:pt x="4938" y="1"/>
                  </a:moveTo>
                  <a:cubicBezTo>
                    <a:pt x="2225" y="1"/>
                    <a:pt x="1" y="2225"/>
                    <a:pt x="1" y="4938"/>
                  </a:cubicBezTo>
                  <a:cubicBezTo>
                    <a:pt x="1" y="7607"/>
                    <a:pt x="2225" y="9831"/>
                    <a:pt x="4938" y="9831"/>
                  </a:cubicBezTo>
                  <a:lnTo>
                    <a:pt x="152172" y="9831"/>
                  </a:lnTo>
                  <a:cubicBezTo>
                    <a:pt x="154886" y="9831"/>
                    <a:pt x="157110" y="7607"/>
                    <a:pt x="157110" y="4938"/>
                  </a:cubicBezTo>
                  <a:cubicBezTo>
                    <a:pt x="157110" y="2225"/>
                    <a:pt x="154886" y="1"/>
                    <a:pt x="152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4"/>
            <p:cNvSpPr/>
            <p:nvPr/>
          </p:nvSpPr>
          <p:spPr>
            <a:xfrm>
              <a:off x="1833900" y="3692625"/>
              <a:ext cx="3925525" cy="244675"/>
            </a:xfrm>
            <a:custGeom>
              <a:avLst/>
              <a:gdLst/>
              <a:ahLst/>
              <a:cxnLst/>
              <a:rect l="l" t="t" r="r" b="b"/>
              <a:pathLst>
                <a:path w="157021" h="9787" extrusionOk="0">
                  <a:moveTo>
                    <a:pt x="4893" y="1"/>
                  </a:moveTo>
                  <a:cubicBezTo>
                    <a:pt x="2180" y="1"/>
                    <a:pt x="0" y="2180"/>
                    <a:pt x="0" y="4894"/>
                  </a:cubicBezTo>
                  <a:cubicBezTo>
                    <a:pt x="0" y="7607"/>
                    <a:pt x="2180" y="9786"/>
                    <a:pt x="4893" y="9786"/>
                  </a:cubicBezTo>
                  <a:lnTo>
                    <a:pt x="152127" y="9786"/>
                  </a:lnTo>
                  <a:cubicBezTo>
                    <a:pt x="154841" y="9786"/>
                    <a:pt x="157020" y="7607"/>
                    <a:pt x="157020" y="4894"/>
                  </a:cubicBezTo>
                  <a:cubicBezTo>
                    <a:pt x="157020" y="2180"/>
                    <a:pt x="154841" y="1"/>
                    <a:pt x="152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3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700"/>
              <a:t>THE MAIN PROBLEM SPACE</a:t>
            </a:r>
            <a:endParaRPr sz="2400"/>
          </a:p>
        </p:txBody>
      </p:sp>
      <p:sp>
        <p:nvSpPr>
          <p:cNvPr id="408" name="Google Shape;408;p35"/>
          <p:cNvSpPr txBox="1">
            <a:spLocks noGrp="1"/>
          </p:cNvSpPr>
          <p:nvPr>
            <p:ph type="title" idx="2"/>
          </p:nvPr>
        </p:nvSpPr>
        <p:spPr>
          <a:xfrm>
            <a:off x="3831300" y="1674300"/>
            <a:ext cx="1494300" cy="6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409" name="Google Shape;409;p35"/>
          <p:cNvSpPr txBox="1">
            <a:spLocks noGrp="1"/>
          </p:cNvSpPr>
          <p:nvPr>
            <p:ph type="subTitle" idx="1"/>
          </p:nvPr>
        </p:nvSpPr>
        <p:spPr>
          <a:xfrm>
            <a:off x="5443200" y="1674150"/>
            <a:ext cx="2980800" cy="6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latin typeface="Arial"/>
              <a:ea typeface="Arial"/>
              <a:cs typeface="Arial"/>
              <a:sym typeface="Arial"/>
            </a:endParaRPr>
          </a:p>
        </p:txBody>
      </p:sp>
      <p:sp>
        <p:nvSpPr>
          <p:cNvPr id="410" name="Google Shape;410;p35"/>
          <p:cNvSpPr txBox="1">
            <a:spLocks noGrp="1"/>
          </p:cNvSpPr>
          <p:nvPr>
            <p:ph type="title" idx="3"/>
          </p:nvPr>
        </p:nvSpPr>
        <p:spPr>
          <a:xfrm>
            <a:off x="3831300" y="2550975"/>
            <a:ext cx="1494300" cy="6159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endParaRPr/>
          </a:p>
        </p:txBody>
      </p:sp>
      <p:sp>
        <p:nvSpPr>
          <p:cNvPr id="411" name="Google Shape;411;p35"/>
          <p:cNvSpPr txBox="1">
            <a:spLocks noGrp="1"/>
          </p:cNvSpPr>
          <p:nvPr>
            <p:ph type="subTitle" idx="4"/>
          </p:nvPr>
        </p:nvSpPr>
        <p:spPr>
          <a:xfrm>
            <a:off x="5443200" y="2000725"/>
            <a:ext cx="2980800" cy="1899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300">
                <a:latin typeface="Arial"/>
                <a:ea typeface="Arial"/>
                <a:cs typeface="Arial"/>
                <a:sym typeface="Arial"/>
              </a:rPr>
              <a:t>Our main aim in this project is to  identify specific reasons why some people's health care is more expensive than others', predict who's health care will be more expensive next year, and provide actionable insight to the HMO in terms of how to lower their healthcare costs with a specific recommendation</a:t>
            </a:r>
            <a:endParaRPr sz="1300"/>
          </a:p>
        </p:txBody>
      </p:sp>
      <p:sp>
        <p:nvSpPr>
          <p:cNvPr id="412" name="Google Shape;412;p35"/>
          <p:cNvSpPr txBox="1">
            <a:spLocks noGrp="1"/>
          </p:cNvSpPr>
          <p:nvPr>
            <p:ph type="title" idx="5"/>
          </p:nvPr>
        </p:nvSpPr>
        <p:spPr>
          <a:xfrm>
            <a:off x="2594425" y="3427825"/>
            <a:ext cx="1778100" cy="6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3" name="Google Shape;413;p35"/>
          <p:cNvSpPr txBox="1">
            <a:spLocks noGrp="1"/>
          </p:cNvSpPr>
          <p:nvPr>
            <p:ph type="subTitle" idx="6"/>
          </p:nvPr>
        </p:nvSpPr>
        <p:spPr>
          <a:xfrm>
            <a:off x="5443200" y="4216900"/>
            <a:ext cx="2980800" cy="6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p:txBody>
      </p:sp>
      <p:grpSp>
        <p:nvGrpSpPr>
          <p:cNvPr id="414" name="Google Shape;414;p35"/>
          <p:cNvGrpSpPr/>
          <p:nvPr/>
        </p:nvGrpSpPr>
        <p:grpSpPr>
          <a:xfrm>
            <a:off x="1796789" y="1627225"/>
            <a:ext cx="3583671" cy="3278651"/>
            <a:chOff x="871489" y="1881225"/>
            <a:chExt cx="3583671" cy="3278651"/>
          </a:xfrm>
        </p:grpSpPr>
        <p:sp>
          <p:nvSpPr>
            <p:cNvPr id="415" name="Google Shape;415;p35"/>
            <p:cNvSpPr/>
            <p:nvPr/>
          </p:nvSpPr>
          <p:spPr>
            <a:xfrm>
              <a:off x="944307" y="2271819"/>
              <a:ext cx="931309" cy="1704034"/>
            </a:xfrm>
            <a:custGeom>
              <a:avLst/>
              <a:gdLst/>
              <a:ahLst/>
              <a:cxnLst/>
              <a:rect l="l" t="t" r="r" b="b"/>
              <a:pathLst>
                <a:path w="29058" h="53168" extrusionOk="0">
                  <a:moveTo>
                    <a:pt x="2474" y="1"/>
                  </a:moveTo>
                  <a:cubicBezTo>
                    <a:pt x="2223" y="1"/>
                    <a:pt x="352" y="636"/>
                    <a:pt x="335" y="4211"/>
                  </a:cubicBezTo>
                  <a:lnTo>
                    <a:pt x="51" y="44646"/>
                  </a:lnTo>
                  <a:lnTo>
                    <a:pt x="1" y="52967"/>
                  </a:lnTo>
                  <a:lnTo>
                    <a:pt x="28706" y="53167"/>
                  </a:lnTo>
                  <a:lnTo>
                    <a:pt x="29040" y="4128"/>
                  </a:lnTo>
                  <a:cubicBezTo>
                    <a:pt x="29057" y="1956"/>
                    <a:pt x="27303" y="168"/>
                    <a:pt x="25131" y="151"/>
                  </a:cubicBezTo>
                  <a:lnTo>
                    <a:pt x="7135" y="34"/>
                  </a:lnTo>
                  <a:lnTo>
                    <a:pt x="24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a:off x="4070624" y="3531319"/>
              <a:ext cx="83586" cy="1602821"/>
            </a:xfrm>
            <a:custGeom>
              <a:avLst/>
              <a:gdLst/>
              <a:ahLst/>
              <a:cxnLst/>
              <a:rect l="l" t="t" r="r" b="b"/>
              <a:pathLst>
                <a:path w="2608" h="50010" extrusionOk="0">
                  <a:moveTo>
                    <a:pt x="1" y="1"/>
                  </a:moveTo>
                  <a:lnTo>
                    <a:pt x="1" y="50009"/>
                  </a:lnTo>
                  <a:lnTo>
                    <a:pt x="2607" y="50009"/>
                  </a:lnTo>
                  <a:lnTo>
                    <a:pt x="2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988760" y="3935117"/>
              <a:ext cx="208902" cy="1224759"/>
            </a:xfrm>
            <a:custGeom>
              <a:avLst/>
              <a:gdLst/>
              <a:ahLst/>
              <a:cxnLst/>
              <a:rect l="l" t="t" r="r" b="b"/>
              <a:pathLst>
                <a:path w="6518" h="38214" extrusionOk="0">
                  <a:moveTo>
                    <a:pt x="1" y="0"/>
                  </a:moveTo>
                  <a:lnTo>
                    <a:pt x="1" y="35639"/>
                  </a:lnTo>
                  <a:cubicBezTo>
                    <a:pt x="1" y="37043"/>
                    <a:pt x="1137" y="38179"/>
                    <a:pt x="2540" y="38213"/>
                  </a:cubicBezTo>
                  <a:cubicBezTo>
                    <a:pt x="2561" y="38213"/>
                    <a:pt x="2582" y="38213"/>
                    <a:pt x="2602" y="38213"/>
                  </a:cubicBezTo>
                  <a:cubicBezTo>
                    <a:pt x="3978" y="38213"/>
                    <a:pt x="5114" y="37122"/>
                    <a:pt x="5164" y="35723"/>
                  </a:cubicBezTo>
                  <a:lnTo>
                    <a:pt x="65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1742768" y="3935117"/>
              <a:ext cx="208325" cy="1224759"/>
            </a:xfrm>
            <a:custGeom>
              <a:avLst/>
              <a:gdLst/>
              <a:ahLst/>
              <a:cxnLst/>
              <a:rect l="l" t="t" r="r" b="b"/>
              <a:pathLst>
                <a:path w="6500" h="38214" extrusionOk="0">
                  <a:moveTo>
                    <a:pt x="0" y="0"/>
                  </a:moveTo>
                  <a:lnTo>
                    <a:pt x="0" y="35639"/>
                  </a:lnTo>
                  <a:cubicBezTo>
                    <a:pt x="0" y="37043"/>
                    <a:pt x="1120" y="38179"/>
                    <a:pt x="2523" y="38213"/>
                  </a:cubicBezTo>
                  <a:cubicBezTo>
                    <a:pt x="2544" y="38213"/>
                    <a:pt x="2565" y="38213"/>
                    <a:pt x="2585" y="38213"/>
                  </a:cubicBezTo>
                  <a:cubicBezTo>
                    <a:pt x="3961" y="38213"/>
                    <a:pt x="5097" y="37122"/>
                    <a:pt x="5163" y="35723"/>
                  </a:cubicBezTo>
                  <a:lnTo>
                    <a:pt x="65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a:off x="2150284" y="3935117"/>
              <a:ext cx="208357" cy="1224759"/>
            </a:xfrm>
            <a:custGeom>
              <a:avLst/>
              <a:gdLst/>
              <a:ahLst/>
              <a:cxnLst/>
              <a:rect l="l" t="t" r="r" b="b"/>
              <a:pathLst>
                <a:path w="6501" h="38214" extrusionOk="0">
                  <a:moveTo>
                    <a:pt x="1" y="0"/>
                  </a:moveTo>
                  <a:lnTo>
                    <a:pt x="1337" y="35723"/>
                  </a:lnTo>
                  <a:cubicBezTo>
                    <a:pt x="1403" y="37122"/>
                    <a:pt x="2539" y="38213"/>
                    <a:pt x="3915" y="38213"/>
                  </a:cubicBezTo>
                  <a:cubicBezTo>
                    <a:pt x="3936" y="38213"/>
                    <a:pt x="3956" y="38213"/>
                    <a:pt x="3977" y="38213"/>
                  </a:cubicBezTo>
                  <a:cubicBezTo>
                    <a:pt x="5381" y="38179"/>
                    <a:pt x="6500" y="37043"/>
                    <a:pt x="6500" y="35639"/>
                  </a:cubicBezTo>
                  <a:lnTo>
                    <a:pt x="65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1335252" y="3935117"/>
              <a:ext cx="208325" cy="1224759"/>
            </a:xfrm>
            <a:custGeom>
              <a:avLst/>
              <a:gdLst/>
              <a:ahLst/>
              <a:cxnLst/>
              <a:rect l="l" t="t" r="r" b="b"/>
              <a:pathLst>
                <a:path w="6500" h="38214" extrusionOk="0">
                  <a:moveTo>
                    <a:pt x="0" y="0"/>
                  </a:moveTo>
                  <a:lnTo>
                    <a:pt x="1337" y="35723"/>
                  </a:lnTo>
                  <a:cubicBezTo>
                    <a:pt x="1386" y="37122"/>
                    <a:pt x="2522" y="38213"/>
                    <a:pt x="3898" y="38213"/>
                  </a:cubicBezTo>
                  <a:cubicBezTo>
                    <a:pt x="3919" y="38213"/>
                    <a:pt x="3939" y="38213"/>
                    <a:pt x="3960" y="38213"/>
                  </a:cubicBezTo>
                  <a:cubicBezTo>
                    <a:pt x="5380" y="38179"/>
                    <a:pt x="6500" y="37043"/>
                    <a:pt x="6500" y="35639"/>
                  </a:cubicBezTo>
                  <a:lnTo>
                    <a:pt x="65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944307" y="2271819"/>
              <a:ext cx="931309" cy="1704034"/>
            </a:xfrm>
            <a:custGeom>
              <a:avLst/>
              <a:gdLst/>
              <a:ahLst/>
              <a:cxnLst/>
              <a:rect l="l" t="t" r="r" b="b"/>
              <a:pathLst>
                <a:path w="29058" h="53168" extrusionOk="0">
                  <a:moveTo>
                    <a:pt x="2474" y="1"/>
                  </a:moveTo>
                  <a:cubicBezTo>
                    <a:pt x="2223" y="1"/>
                    <a:pt x="352" y="636"/>
                    <a:pt x="335" y="4211"/>
                  </a:cubicBezTo>
                  <a:lnTo>
                    <a:pt x="51" y="44646"/>
                  </a:lnTo>
                  <a:lnTo>
                    <a:pt x="1" y="52967"/>
                  </a:lnTo>
                  <a:lnTo>
                    <a:pt x="28706" y="53167"/>
                  </a:lnTo>
                  <a:lnTo>
                    <a:pt x="29040" y="4128"/>
                  </a:lnTo>
                  <a:cubicBezTo>
                    <a:pt x="29057" y="1956"/>
                    <a:pt x="27303" y="168"/>
                    <a:pt x="25131" y="151"/>
                  </a:cubicBezTo>
                  <a:lnTo>
                    <a:pt x="7135" y="34"/>
                  </a:lnTo>
                  <a:lnTo>
                    <a:pt x="2474" y="1"/>
                  </a:lnTo>
                  <a:close/>
                </a:path>
              </a:pathLst>
            </a:custGeom>
            <a:solidFill>
              <a:schemeClr val="lt1">
                <a:alpha val="82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a:off x="871489" y="2271819"/>
              <a:ext cx="152109" cy="1713233"/>
            </a:xfrm>
            <a:custGeom>
              <a:avLst/>
              <a:gdLst/>
              <a:ahLst/>
              <a:cxnLst/>
              <a:rect l="l" t="t" r="r" b="b"/>
              <a:pathLst>
                <a:path w="4746" h="53455" extrusionOk="0">
                  <a:moveTo>
                    <a:pt x="4746" y="1"/>
                  </a:moveTo>
                  <a:cubicBezTo>
                    <a:pt x="2874" y="84"/>
                    <a:pt x="769" y="636"/>
                    <a:pt x="402" y="3125"/>
                  </a:cubicBezTo>
                  <a:cubicBezTo>
                    <a:pt x="1" y="5899"/>
                    <a:pt x="84" y="50176"/>
                    <a:pt x="67" y="51897"/>
                  </a:cubicBezTo>
                  <a:cubicBezTo>
                    <a:pt x="59" y="52788"/>
                    <a:pt x="1187" y="53454"/>
                    <a:pt x="2293" y="53454"/>
                  </a:cubicBezTo>
                  <a:cubicBezTo>
                    <a:pt x="3345" y="53454"/>
                    <a:pt x="4379" y="52851"/>
                    <a:pt x="4395" y="51262"/>
                  </a:cubicBezTo>
                  <a:lnTo>
                    <a:pt x="4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874181" y="3786758"/>
              <a:ext cx="1656889" cy="308513"/>
            </a:xfrm>
            <a:custGeom>
              <a:avLst/>
              <a:gdLst/>
              <a:ahLst/>
              <a:cxnLst/>
              <a:rect l="l" t="t" r="r" b="b"/>
              <a:pathLst>
                <a:path w="51697" h="9626" extrusionOk="0">
                  <a:moveTo>
                    <a:pt x="4678" y="1"/>
                  </a:moveTo>
                  <a:cubicBezTo>
                    <a:pt x="2105" y="1"/>
                    <a:pt x="33" y="2073"/>
                    <a:pt x="17" y="4629"/>
                  </a:cubicBezTo>
                  <a:cubicBezTo>
                    <a:pt x="0" y="7202"/>
                    <a:pt x="2055" y="9291"/>
                    <a:pt x="4612" y="9324"/>
                  </a:cubicBezTo>
                  <a:lnTo>
                    <a:pt x="46985" y="9625"/>
                  </a:lnTo>
                  <a:cubicBezTo>
                    <a:pt x="46995" y="9625"/>
                    <a:pt x="47005" y="9625"/>
                    <a:pt x="47015" y="9625"/>
                  </a:cubicBezTo>
                  <a:cubicBezTo>
                    <a:pt x="49575" y="9625"/>
                    <a:pt x="51663" y="7560"/>
                    <a:pt x="51680" y="4997"/>
                  </a:cubicBezTo>
                  <a:cubicBezTo>
                    <a:pt x="51696" y="2424"/>
                    <a:pt x="49625" y="318"/>
                    <a:pt x="47051" y="302"/>
                  </a:cubicBezTo>
                  <a:lnTo>
                    <a:pt x="4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2790226" y="4927930"/>
              <a:ext cx="607283" cy="231914"/>
            </a:xfrm>
            <a:custGeom>
              <a:avLst/>
              <a:gdLst/>
              <a:ahLst/>
              <a:cxnLst/>
              <a:rect l="l" t="t" r="r" b="b"/>
              <a:pathLst>
                <a:path w="18948" h="7236" extrusionOk="0">
                  <a:moveTo>
                    <a:pt x="7502" y="1"/>
                  </a:moveTo>
                  <a:lnTo>
                    <a:pt x="0" y="535"/>
                  </a:lnTo>
                  <a:lnTo>
                    <a:pt x="151" y="3977"/>
                  </a:lnTo>
                  <a:lnTo>
                    <a:pt x="268" y="7236"/>
                  </a:lnTo>
                  <a:lnTo>
                    <a:pt x="18948" y="7236"/>
                  </a:lnTo>
                  <a:cubicBezTo>
                    <a:pt x="18948" y="7236"/>
                    <a:pt x="17879" y="5097"/>
                    <a:pt x="14838" y="4462"/>
                  </a:cubicBezTo>
                  <a:cubicBezTo>
                    <a:pt x="13534" y="4228"/>
                    <a:pt x="12264" y="3844"/>
                    <a:pt x="11045" y="3342"/>
                  </a:cubicBezTo>
                  <a:cubicBezTo>
                    <a:pt x="7419" y="1822"/>
                    <a:pt x="7502" y="1"/>
                    <a:pt x="7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2795034" y="5035041"/>
              <a:ext cx="602476" cy="124803"/>
            </a:xfrm>
            <a:custGeom>
              <a:avLst/>
              <a:gdLst/>
              <a:ahLst/>
              <a:cxnLst/>
              <a:rect l="l" t="t" r="r" b="b"/>
              <a:pathLst>
                <a:path w="18798" h="3894" extrusionOk="0">
                  <a:moveTo>
                    <a:pt x="10895" y="0"/>
                  </a:moveTo>
                  <a:cubicBezTo>
                    <a:pt x="10076" y="752"/>
                    <a:pt x="9224" y="1655"/>
                    <a:pt x="8773" y="2574"/>
                  </a:cubicBezTo>
                  <a:cubicBezTo>
                    <a:pt x="4328" y="2206"/>
                    <a:pt x="1705" y="1120"/>
                    <a:pt x="1" y="635"/>
                  </a:cubicBezTo>
                  <a:lnTo>
                    <a:pt x="1" y="652"/>
                  </a:lnTo>
                  <a:lnTo>
                    <a:pt x="118" y="3894"/>
                  </a:lnTo>
                  <a:lnTo>
                    <a:pt x="18798" y="3894"/>
                  </a:lnTo>
                  <a:cubicBezTo>
                    <a:pt x="18798" y="3894"/>
                    <a:pt x="17729" y="1755"/>
                    <a:pt x="14688" y="1137"/>
                  </a:cubicBezTo>
                  <a:cubicBezTo>
                    <a:pt x="13384" y="886"/>
                    <a:pt x="12114" y="502"/>
                    <a:pt x="10895" y="0"/>
                  </a:cubicBezTo>
                  <a:close/>
                </a:path>
              </a:pathLst>
            </a:custGeom>
            <a:solidFill>
              <a:srgbClr val="044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1877699" y="3529717"/>
              <a:ext cx="1230111" cy="1552470"/>
            </a:xfrm>
            <a:custGeom>
              <a:avLst/>
              <a:gdLst/>
              <a:ahLst/>
              <a:cxnLst/>
              <a:rect l="l" t="t" r="r" b="b"/>
              <a:pathLst>
                <a:path w="38381" h="48439" extrusionOk="0">
                  <a:moveTo>
                    <a:pt x="886" y="1"/>
                  </a:moveTo>
                  <a:cubicBezTo>
                    <a:pt x="886" y="1"/>
                    <a:pt x="1" y="3209"/>
                    <a:pt x="619" y="6016"/>
                  </a:cubicBezTo>
                  <a:cubicBezTo>
                    <a:pt x="853" y="7102"/>
                    <a:pt x="1321" y="8138"/>
                    <a:pt x="2156" y="8890"/>
                  </a:cubicBezTo>
                  <a:cubicBezTo>
                    <a:pt x="5348" y="12031"/>
                    <a:pt x="23343" y="16726"/>
                    <a:pt x="23343" y="16726"/>
                  </a:cubicBezTo>
                  <a:lnTo>
                    <a:pt x="27470" y="48439"/>
                  </a:lnTo>
                  <a:lnTo>
                    <a:pt x="38381" y="44262"/>
                  </a:lnTo>
                  <a:cubicBezTo>
                    <a:pt x="38381" y="44262"/>
                    <a:pt x="35690" y="9959"/>
                    <a:pt x="33936" y="7837"/>
                  </a:cubicBezTo>
                  <a:cubicBezTo>
                    <a:pt x="32934" y="6617"/>
                    <a:pt x="26167" y="4378"/>
                    <a:pt x="20469" y="2641"/>
                  </a:cubicBezTo>
                  <a:cubicBezTo>
                    <a:pt x="16058" y="1304"/>
                    <a:pt x="12298" y="268"/>
                    <a:pt x="12298" y="268"/>
                  </a:cubicBezTo>
                  <a:lnTo>
                    <a:pt x="8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5"/>
            <p:cNvSpPr/>
            <p:nvPr/>
          </p:nvSpPr>
          <p:spPr>
            <a:xfrm>
              <a:off x="1877699" y="3529717"/>
              <a:ext cx="656031" cy="192813"/>
            </a:xfrm>
            <a:custGeom>
              <a:avLst/>
              <a:gdLst/>
              <a:ahLst/>
              <a:cxnLst/>
              <a:rect l="l" t="t" r="r" b="b"/>
              <a:pathLst>
                <a:path w="20469" h="6016" extrusionOk="0">
                  <a:moveTo>
                    <a:pt x="886" y="1"/>
                  </a:moveTo>
                  <a:cubicBezTo>
                    <a:pt x="886" y="1"/>
                    <a:pt x="1" y="3209"/>
                    <a:pt x="619" y="6016"/>
                  </a:cubicBezTo>
                  <a:cubicBezTo>
                    <a:pt x="7704" y="4813"/>
                    <a:pt x="15473" y="3493"/>
                    <a:pt x="20469" y="2641"/>
                  </a:cubicBezTo>
                  <a:cubicBezTo>
                    <a:pt x="16058" y="1304"/>
                    <a:pt x="12298" y="268"/>
                    <a:pt x="12298" y="268"/>
                  </a:cubicBezTo>
                  <a:lnTo>
                    <a:pt x="8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5"/>
            <p:cNvSpPr/>
            <p:nvPr/>
          </p:nvSpPr>
          <p:spPr>
            <a:xfrm>
              <a:off x="1319163" y="1881225"/>
              <a:ext cx="953776" cy="1005152"/>
            </a:xfrm>
            <a:custGeom>
              <a:avLst/>
              <a:gdLst/>
              <a:ahLst/>
              <a:cxnLst/>
              <a:rect l="l" t="t" r="r" b="b"/>
              <a:pathLst>
                <a:path w="29759" h="31362" extrusionOk="0">
                  <a:moveTo>
                    <a:pt x="22615" y="0"/>
                  </a:moveTo>
                  <a:cubicBezTo>
                    <a:pt x="19024" y="0"/>
                    <a:pt x="15677" y="2020"/>
                    <a:pt x="14019" y="5320"/>
                  </a:cubicBezTo>
                  <a:cubicBezTo>
                    <a:pt x="13435" y="6473"/>
                    <a:pt x="13301" y="7643"/>
                    <a:pt x="12248" y="8462"/>
                  </a:cubicBezTo>
                  <a:cubicBezTo>
                    <a:pt x="11246" y="9247"/>
                    <a:pt x="10126" y="9330"/>
                    <a:pt x="9658" y="10717"/>
                  </a:cubicBezTo>
                  <a:cubicBezTo>
                    <a:pt x="9274" y="11887"/>
                    <a:pt x="9926" y="13424"/>
                    <a:pt x="8890" y="14393"/>
                  </a:cubicBezTo>
                  <a:cubicBezTo>
                    <a:pt x="7854" y="15379"/>
                    <a:pt x="5866" y="14694"/>
                    <a:pt x="4963" y="15797"/>
                  </a:cubicBezTo>
                  <a:cubicBezTo>
                    <a:pt x="4178" y="16749"/>
                    <a:pt x="4896" y="18236"/>
                    <a:pt x="4495" y="19389"/>
                  </a:cubicBezTo>
                  <a:cubicBezTo>
                    <a:pt x="3927" y="20976"/>
                    <a:pt x="1688" y="21210"/>
                    <a:pt x="719" y="22580"/>
                  </a:cubicBezTo>
                  <a:cubicBezTo>
                    <a:pt x="1" y="23600"/>
                    <a:pt x="185" y="25053"/>
                    <a:pt x="870" y="26089"/>
                  </a:cubicBezTo>
                  <a:cubicBezTo>
                    <a:pt x="1538" y="27142"/>
                    <a:pt x="2624" y="27843"/>
                    <a:pt x="3727" y="28445"/>
                  </a:cubicBezTo>
                  <a:cubicBezTo>
                    <a:pt x="7354" y="30380"/>
                    <a:pt x="11365" y="31361"/>
                    <a:pt x="15402" y="31361"/>
                  </a:cubicBezTo>
                  <a:cubicBezTo>
                    <a:pt x="17780" y="31361"/>
                    <a:pt x="20168" y="31021"/>
                    <a:pt x="22491" y="30333"/>
                  </a:cubicBezTo>
                  <a:cubicBezTo>
                    <a:pt x="26217" y="29197"/>
                    <a:pt x="28957" y="26590"/>
                    <a:pt x="28138" y="22346"/>
                  </a:cubicBezTo>
                  <a:cubicBezTo>
                    <a:pt x="27921" y="21310"/>
                    <a:pt x="27486" y="20308"/>
                    <a:pt x="27537" y="19255"/>
                  </a:cubicBezTo>
                  <a:cubicBezTo>
                    <a:pt x="27587" y="18437"/>
                    <a:pt x="28506" y="17701"/>
                    <a:pt x="28923" y="17000"/>
                  </a:cubicBezTo>
                  <a:cubicBezTo>
                    <a:pt x="29408" y="16198"/>
                    <a:pt x="29759" y="15279"/>
                    <a:pt x="29725" y="14326"/>
                  </a:cubicBezTo>
                  <a:cubicBezTo>
                    <a:pt x="29675" y="13224"/>
                    <a:pt x="29124" y="12204"/>
                    <a:pt x="28740" y="11168"/>
                  </a:cubicBezTo>
                  <a:cubicBezTo>
                    <a:pt x="28255" y="9915"/>
                    <a:pt x="28355" y="9046"/>
                    <a:pt x="28706" y="7827"/>
                  </a:cubicBezTo>
                  <a:cubicBezTo>
                    <a:pt x="29091" y="6507"/>
                    <a:pt x="28957" y="4936"/>
                    <a:pt x="28556" y="3650"/>
                  </a:cubicBezTo>
                  <a:cubicBezTo>
                    <a:pt x="28339" y="2914"/>
                    <a:pt x="27971" y="2246"/>
                    <a:pt x="27470" y="1678"/>
                  </a:cubicBezTo>
                  <a:cubicBezTo>
                    <a:pt x="26668" y="809"/>
                    <a:pt x="25515" y="358"/>
                    <a:pt x="24345" y="158"/>
                  </a:cubicBezTo>
                  <a:cubicBezTo>
                    <a:pt x="23766" y="52"/>
                    <a:pt x="23188" y="0"/>
                    <a:pt x="226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1532841" y="2097723"/>
              <a:ext cx="680678" cy="610617"/>
            </a:xfrm>
            <a:custGeom>
              <a:avLst/>
              <a:gdLst/>
              <a:ahLst/>
              <a:cxnLst/>
              <a:rect l="l" t="t" r="r" b="b"/>
              <a:pathLst>
                <a:path w="21238" h="19052" extrusionOk="0">
                  <a:moveTo>
                    <a:pt x="11935" y="0"/>
                  </a:moveTo>
                  <a:cubicBezTo>
                    <a:pt x="11794" y="0"/>
                    <a:pt x="11656" y="26"/>
                    <a:pt x="11530" y="86"/>
                  </a:cubicBezTo>
                  <a:cubicBezTo>
                    <a:pt x="10778" y="453"/>
                    <a:pt x="10945" y="1606"/>
                    <a:pt x="10410" y="2258"/>
                  </a:cubicBezTo>
                  <a:cubicBezTo>
                    <a:pt x="9775" y="3043"/>
                    <a:pt x="8422" y="2726"/>
                    <a:pt x="7620" y="3344"/>
                  </a:cubicBezTo>
                  <a:cubicBezTo>
                    <a:pt x="6450" y="4213"/>
                    <a:pt x="7085" y="6268"/>
                    <a:pt x="6083" y="7321"/>
                  </a:cubicBezTo>
                  <a:cubicBezTo>
                    <a:pt x="5431" y="7989"/>
                    <a:pt x="4362" y="8006"/>
                    <a:pt x="3626" y="8557"/>
                  </a:cubicBezTo>
                  <a:cubicBezTo>
                    <a:pt x="3108" y="8958"/>
                    <a:pt x="2808" y="9560"/>
                    <a:pt x="2540" y="10144"/>
                  </a:cubicBezTo>
                  <a:lnTo>
                    <a:pt x="786" y="13854"/>
                  </a:lnTo>
                  <a:cubicBezTo>
                    <a:pt x="402" y="14672"/>
                    <a:pt x="1" y="15575"/>
                    <a:pt x="201" y="16477"/>
                  </a:cubicBezTo>
                  <a:cubicBezTo>
                    <a:pt x="485" y="17747"/>
                    <a:pt x="1855" y="18415"/>
                    <a:pt x="3108" y="18749"/>
                  </a:cubicBezTo>
                  <a:cubicBezTo>
                    <a:pt x="3762" y="18926"/>
                    <a:pt x="4452" y="19051"/>
                    <a:pt x="5129" y="19051"/>
                  </a:cubicBezTo>
                  <a:cubicBezTo>
                    <a:pt x="5732" y="19051"/>
                    <a:pt x="6324" y="18951"/>
                    <a:pt x="6868" y="18699"/>
                  </a:cubicBezTo>
                  <a:cubicBezTo>
                    <a:pt x="8154" y="18081"/>
                    <a:pt x="8990" y="16711"/>
                    <a:pt x="10310" y="16193"/>
                  </a:cubicBezTo>
                  <a:cubicBezTo>
                    <a:pt x="10837" y="15996"/>
                    <a:pt x="11397" y="15948"/>
                    <a:pt x="11966" y="15948"/>
                  </a:cubicBezTo>
                  <a:cubicBezTo>
                    <a:pt x="12460" y="15948"/>
                    <a:pt x="12961" y="15985"/>
                    <a:pt x="13451" y="15992"/>
                  </a:cubicBezTo>
                  <a:cubicBezTo>
                    <a:pt x="13538" y="15995"/>
                    <a:pt x="13625" y="15997"/>
                    <a:pt x="13713" y="15997"/>
                  </a:cubicBezTo>
                  <a:cubicBezTo>
                    <a:pt x="14693" y="15997"/>
                    <a:pt x="15730" y="15809"/>
                    <a:pt x="16358" y="15073"/>
                  </a:cubicBezTo>
                  <a:cubicBezTo>
                    <a:pt x="17244" y="14037"/>
                    <a:pt x="16960" y="12367"/>
                    <a:pt x="17812" y="11297"/>
                  </a:cubicBezTo>
                  <a:cubicBezTo>
                    <a:pt x="18313" y="10646"/>
                    <a:pt x="19115" y="10345"/>
                    <a:pt x="19834" y="9944"/>
                  </a:cubicBezTo>
                  <a:cubicBezTo>
                    <a:pt x="20535" y="9543"/>
                    <a:pt x="21237" y="8891"/>
                    <a:pt x="21204" y="8073"/>
                  </a:cubicBezTo>
                  <a:cubicBezTo>
                    <a:pt x="21187" y="7471"/>
                    <a:pt x="20769" y="6970"/>
                    <a:pt x="20435" y="6469"/>
                  </a:cubicBezTo>
                  <a:cubicBezTo>
                    <a:pt x="19449" y="4981"/>
                    <a:pt x="19449" y="3511"/>
                    <a:pt x="19299" y="1807"/>
                  </a:cubicBezTo>
                  <a:cubicBezTo>
                    <a:pt x="19199" y="679"/>
                    <a:pt x="18403" y="256"/>
                    <a:pt x="17462" y="256"/>
                  </a:cubicBezTo>
                  <a:cubicBezTo>
                    <a:pt x="17148" y="256"/>
                    <a:pt x="16818" y="303"/>
                    <a:pt x="16492" y="387"/>
                  </a:cubicBezTo>
                  <a:cubicBezTo>
                    <a:pt x="15812" y="572"/>
                    <a:pt x="15113" y="831"/>
                    <a:pt x="14437" y="831"/>
                  </a:cubicBezTo>
                  <a:cubicBezTo>
                    <a:pt x="14200" y="831"/>
                    <a:pt x="13965" y="799"/>
                    <a:pt x="13735" y="721"/>
                  </a:cubicBezTo>
                  <a:cubicBezTo>
                    <a:pt x="13367" y="570"/>
                    <a:pt x="13017" y="387"/>
                    <a:pt x="12666" y="186"/>
                  </a:cubicBezTo>
                  <a:cubicBezTo>
                    <a:pt x="12442" y="79"/>
                    <a:pt x="12184" y="0"/>
                    <a:pt x="11935" y="0"/>
                  </a:cubicBezTo>
                  <a:close/>
                </a:path>
              </a:pathLst>
            </a:custGeom>
            <a:solidFill>
              <a:srgbClr val="CD2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2491937" y="4927930"/>
              <a:ext cx="606771" cy="231914"/>
            </a:xfrm>
            <a:custGeom>
              <a:avLst/>
              <a:gdLst/>
              <a:ahLst/>
              <a:cxnLst/>
              <a:rect l="l" t="t" r="r" b="b"/>
              <a:pathLst>
                <a:path w="18932" h="7236" extrusionOk="0">
                  <a:moveTo>
                    <a:pt x="7503" y="1"/>
                  </a:moveTo>
                  <a:lnTo>
                    <a:pt x="1" y="535"/>
                  </a:lnTo>
                  <a:lnTo>
                    <a:pt x="134" y="3977"/>
                  </a:lnTo>
                  <a:lnTo>
                    <a:pt x="268" y="7236"/>
                  </a:lnTo>
                  <a:lnTo>
                    <a:pt x="18931" y="7236"/>
                  </a:lnTo>
                  <a:cubicBezTo>
                    <a:pt x="18931" y="7236"/>
                    <a:pt x="17862" y="5097"/>
                    <a:pt x="14821" y="4462"/>
                  </a:cubicBezTo>
                  <a:cubicBezTo>
                    <a:pt x="13518" y="4228"/>
                    <a:pt x="12248" y="3844"/>
                    <a:pt x="11028" y="3342"/>
                  </a:cubicBezTo>
                  <a:cubicBezTo>
                    <a:pt x="7403" y="1822"/>
                    <a:pt x="7503" y="1"/>
                    <a:pt x="75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5"/>
            <p:cNvSpPr/>
            <p:nvPr/>
          </p:nvSpPr>
          <p:spPr>
            <a:xfrm>
              <a:off x="2496232" y="5035586"/>
              <a:ext cx="602476" cy="124258"/>
            </a:xfrm>
            <a:custGeom>
              <a:avLst/>
              <a:gdLst/>
              <a:ahLst/>
              <a:cxnLst/>
              <a:rect l="l" t="t" r="r" b="b"/>
              <a:pathLst>
                <a:path w="18798" h="3877" extrusionOk="0">
                  <a:moveTo>
                    <a:pt x="10894" y="0"/>
                  </a:moveTo>
                  <a:cubicBezTo>
                    <a:pt x="10076" y="735"/>
                    <a:pt x="9223" y="1638"/>
                    <a:pt x="8772" y="2557"/>
                  </a:cubicBezTo>
                  <a:cubicBezTo>
                    <a:pt x="4328" y="2189"/>
                    <a:pt x="1705" y="1103"/>
                    <a:pt x="0" y="635"/>
                  </a:cubicBezTo>
                  <a:lnTo>
                    <a:pt x="0" y="635"/>
                  </a:lnTo>
                  <a:lnTo>
                    <a:pt x="134" y="3877"/>
                  </a:lnTo>
                  <a:lnTo>
                    <a:pt x="18797" y="3877"/>
                  </a:lnTo>
                  <a:cubicBezTo>
                    <a:pt x="18797" y="3877"/>
                    <a:pt x="17728" y="1738"/>
                    <a:pt x="14687" y="1120"/>
                  </a:cubicBezTo>
                  <a:cubicBezTo>
                    <a:pt x="13384" y="869"/>
                    <a:pt x="12114" y="485"/>
                    <a:pt x="10894" y="0"/>
                  </a:cubicBezTo>
                  <a:close/>
                </a:path>
              </a:pathLst>
            </a:custGeom>
            <a:solidFill>
              <a:srgbClr val="044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5"/>
            <p:cNvSpPr/>
            <p:nvPr/>
          </p:nvSpPr>
          <p:spPr>
            <a:xfrm>
              <a:off x="1546782" y="3529717"/>
              <a:ext cx="1262225" cy="1552470"/>
            </a:xfrm>
            <a:custGeom>
              <a:avLst/>
              <a:gdLst/>
              <a:ahLst/>
              <a:cxnLst/>
              <a:rect l="l" t="t" r="r" b="b"/>
              <a:pathLst>
                <a:path w="39383" h="48439" extrusionOk="0">
                  <a:moveTo>
                    <a:pt x="0" y="1"/>
                  </a:moveTo>
                  <a:cubicBezTo>
                    <a:pt x="0" y="1"/>
                    <a:pt x="1387" y="4278"/>
                    <a:pt x="3576" y="7269"/>
                  </a:cubicBezTo>
                  <a:cubicBezTo>
                    <a:pt x="3993" y="7854"/>
                    <a:pt x="4461" y="8405"/>
                    <a:pt x="4996" y="8890"/>
                  </a:cubicBezTo>
                  <a:cubicBezTo>
                    <a:pt x="8187" y="12031"/>
                    <a:pt x="24344" y="16726"/>
                    <a:pt x="24344" y="16726"/>
                  </a:cubicBezTo>
                  <a:lnTo>
                    <a:pt x="28471" y="48439"/>
                  </a:lnTo>
                  <a:lnTo>
                    <a:pt x="39382" y="44262"/>
                  </a:lnTo>
                  <a:cubicBezTo>
                    <a:pt x="39382" y="44262"/>
                    <a:pt x="36692" y="9959"/>
                    <a:pt x="34938" y="7837"/>
                  </a:cubicBezTo>
                  <a:cubicBezTo>
                    <a:pt x="34136" y="6851"/>
                    <a:pt x="29524" y="5180"/>
                    <a:pt x="24779" y="3660"/>
                  </a:cubicBezTo>
                  <a:cubicBezTo>
                    <a:pt x="19148" y="1856"/>
                    <a:pt x="13300" y="268"/>
                    <a:pt x="13300" y="268"/>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5"/>
            <p:cNvSpPr/>
            <p:nvPr/>
          </p:nvSpPr>
          <p:spPr>
            <a:xfrm>
              <a:off x="1546782" y="3529717"/>
              <a:ext cx="794167" cy="233004"/>
            </a:xfrm>
            <a:custGeom>
              <a:avLst/>
              <a:gdLst/>
              <a:ahLst/>
              <a:cxnLst/>
              <a:rect l="l" t="t" r="r" b="b"/>
              <a:pathLst>
                <a:path w="24779" h="7270" extrusionOk="0">
                  <a:moveTo>
                    <a:pt x="0" y="1"/>
                  </a:moveTo>
                  <a:cubicBezTo>
                    <a:pt x="0" y="1"/>
                    <a:pt x="1387" y="4278"/>
                    <a:pt x="3576" y="7269"/>
                  </a:cubicBezTo>
                  <a:cubicBezTo>
                    <a:pt x="9825" y="6200"/>
                    <a:pt x="18129" y="4796"/>
                    <a:pt x="24779" y="3660"/>
                  </a:cubicBezTo>
                  <a:cubicBezTo>
                    <a:pt x="19148" y="1856"/>
                    <a:pt x="13300" y="268"/>
                    <a:pt x="13300" y="26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5"/>
            <p:cNvSpPr/>
            <p:nvPr/>
          </p:nvSpPr>
          <p:spPr>
            <a:xfrm>
              <a:off x="2878043" y="2891826"/>
              <a:ext cx="285982" cy="188999"/>
            </a:xfrm>
            <a:custGeom>
              <a:avLst/>
              <a:gdLst/>
              <a:ahLst/>
              <a:cxnLst/>
              <a:rect l="l" t="t" r="r" b="b"/>
              <a:pathLst>
                <a:path w="8923" h="5897" extrusionOk="0">
                  <a:moveTo>
                    <a:pt x="4873" y="1"/>
                  </a:moveTo>
                  <a:cubicBezTo>
                    <a:pt x="3764" y="1"/>
                    <a:pt x="600" y="2097"/>
                    <a:pt x="502" y="2310"/>
                  </a:cubicBezTo>
                  <a:lnTo>
                    <a:pt x="502" y="2293"/>
                  </a:lnTo>
                  <a:lnTo>
                    <a:pt x="502" y="2293"/>
                  </a:lnTo>
                  <a:cubicBezTo>
                    <a:pt x="1" y="3379"/>
                    <a:pt x="318" y="4449"/>
                    <a:pt x="1321" y="4883"/>
                  </a:cubicBezTo>
                  <a:cubicBezTo>
                    <a:pt x="2142" y="5243"/>
                    <a:pt x="3049" y="5268"/>
                    <a:pt x="3605" y="5268"/>
                  </a:cubicBezTo>
                  <a:cubicBezTo>
                    <a:pt x="3694" y="5268"/>
                    <a:pt x="3774" y="5267"/>
                    <a:pt x="3844" y="5267"/>
                  </a:cubicBezTo>
                  <a:cubicBezTo>
                    <a:pt x="4679" y="5334"/>
                    <a:pt x="5514" y="5518"/>
                    <a:pt x="6300" y="5835"/>
                  </a:cubicBezTo>
                  <a:cubicBezTo>
                    <a:pt x="6406" y="5878"/>
                    <a:pt x="6497" y="5897"/>
                    <a:pt x="6574" y="5897"/>
                  </a:cubicBezTo>
                  <a:cubicBezTo>
                    <a:pt x="7044" y="5897"/>
                    <a:pt x="6997" y="5187"/>
                    <a:pt x="6667" y="4699"/>
                  </a:cubicBezTo>
                  <a:cubicBezTo>
                    <a:pt x="6300" y="4131"/>
                    <a:pt x="5798" y="4248"/>
                    <a:pt x="5163" y="4064"/>
                  </a:cubicBezTo>
                  <a:cubicBezTo>
                    <a:pt x="4829" y="3947"/>
                    <a:pt x="4512" y="3780"/>
                    <a:pt x="4228" y="3596"/>
                  </a:cubicBezTo>
                  <a:cubicBezTo>
                    <a:pt x="3693" y="3262"/>
                    <a:pt x="3676" y="2510"/>
                    <a:pt x="4194" y="2143"/>
                  </a:cubicBezTo>
                  <a:lnTo>
                    <a:pt x="4996" y="1608"/>
                  </a:lnTo>
                  <a:cubicBezTo>
                    <a:pt x="5254" y="1453"/>
                    <a:pt x="5562" y="1368"/>
                    <a:pt x="5866" y="1368"/>
                  </a:cubicBezTo>
                  <a:cubicBezTo>
                    <a:pt x="5956" y="1368"/>
                    <a:pt x="6045" y="1376"/>
                    <a:pt x="6133" y="1391"/>
                  </a:cubicBezTo>
                  <a:cubicBezTo>
                    <a:pt x="6730" y="1546"/>
                    <a:pt x="7601" y="1761"/>
                    <a:pt x="8116" y="1761"/>
                  </a:cubicBezTo>
                  <a:cubicBezTo>
                    <a:pt x="8321" y="1761"/>
                    <a:pt x="8470" y="1727"/>
                    <a:pt x="8522" y="1641"/>
                  </a:cubicBezTo>
                  <a:cubicBezTo>
                    <a:pt x="8923" y="1023"/>
                    <a:pt x="5397" y="54"/>
                    <a:pt x="4946" y="4"/>
                  </a:cubicBezTo>
                  <a:cubicBezTo>
                    <a:pt x="4923" y="2"/>
                    <a:pt x="4899" y="1"/>
                    <a:pt x="48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5"/>
            <p:cNvSpPr/>
            <p:nvPr/>
          </p:nvSpPr>
          <p:spPr>
            <a:xfrm>
              <a:off x="1990707" y="2443767"/>
              <a:ext cx="983230" cy="809711"/>
            </a:xfrm>
            <a:custGeom>
              <a:avLst/>
              <a:gdLst/>
              <a:ahLst/>
              <a:cxnLst/>
              <a:rect l="l" t="t" r="r" b="b"/>
              <a:pathLst>
                <a:path w="30678" h="25264" extrusionOk="0">
                  <a:moveTo>
                    <a:pt x="7026" y="1"/>
                  </a:moveTo>
                  <a:cubicBezTo>
                    <a:pt x="6967" y="1"/>
                    <a:pt x="6909" y="6"/>
                    <a:pt x="6851" y="16"/>
                  </a:cubicBezTo>
                  <a:cubicBezTo>
                    <a:pt x="0" y="1202"/>
                    <a:pt x="7503" y="21236"/>
                    <a:pt x="8238" y="22856"/>
                  </a:cubicBezTo>
                  <a:cubicBezTo>
                    <a:pt x="8714" y="23931"/>
                    <a:pt x="9081" y="25264"/>
                    <a:pt x="12662" y="25264"/>
                  </a:cubicBezTo>
                  <a:cubicBezTo>
                    <a:pt x="14480" y="25264"/>
                    <a:pt x="17127" y="24920"/>
                    <a:pt x="21037" y="24026"/>
                  </a:cubicBezTo>
                  <a:cubicBezTo>
                    <a:pt x="29909" y="21987"/>
                    <a:pt x="30677" y="21252"/>
                    <a:pt x="30677" y="21252"/>
                  </a:cubicBezTo>
                  <a:lnTo>
                    <a:pt x="28589" y="15371"/>
                  </a:lnTo>
                  <a:lnTo>
                    <a:pt x="14788" y="17125"/>
                  </a:lnTo>
                  <a:cubicBezTo>
                    <a:pt x="14788" y="17125"/>
                    <a:pt x="10474" y="1"/>
                    <a:pt x="7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5"/>
            <p:cNvSpPr/>
            <p:nvPr/>
          </p:nvSpPr>
          <p:spPr>
            <a:xfrm>
              <a:off x="1504476" y="2398192"/>
              <a:ext cx="902881" cy="1208157"/>
            </a:xfrm>
            <a:custGeom>
              <a:avLst/>
              <a:gdLst/>
              <a:ahLst/>
              <a:cxnLst/>
              <a:rect l="l" t="t" r="r" b="b"/>
              <a:pathLst>
                <a:path w="28171" h="37696" extrusionOk="0">
                  <a:moveTo>
                    <a:pt x="9892" y="1"/>
                  </a:moveTo>
                  <a:cubicBezTo>
                    <a:pt x="9541" y="84"/>
                    <a:pt x="9156" y="151"/>
                    <a:pt x="8789" y="218"/>
                  </a:cubicBezTo>
                  <a:cubicBezTo>
                    <a:pt x="6149" y="652"/>
                    <a:pt x="3158" y="753"/>
                    <a:pt x="1554" y="3459"/>
                  </a:cubicBezTo>
                  <a:cubicBezTo>
                    <a:pt x="201" y="5765"/>
                    <a:pt x="1370" y="12482"/>
                    <a:pt x="2573" y="18163"/>
                  </a:cubicBezTo>
                  <a:cubicBezTo>
                    <a:pt x="3242" y="21354"/>
                    <a:pt x="3559" y="24713"/>
                    <a:pt x="2607" y="27820"/>
                  </a:cubicBezTo>
                  <a:cubicBezTo>
                    <a:pt x="1303" y="32115"/>
                    <a:pt x="0" y="37695"/>
                    <a:pt x="0" y="37695"/>
                  </a:cubicBezTo>
                  <a:lnTo>
                    <a:pt x="28171" y="36425"/>
                  </a:lnTo>
                  <a:cubicBezTo>
                    <a:pt x="26928" y="30691"/>
                    <a:pt x="23745" y="20962"/>
                    <a:pt x="23693" y="20805"/>
                  </a:cubicBezTo>
                  <a:lnTo>
                    <a:pt x="23693" y="20805"/>
                  </a:lnTo>
                  <a:cubicBezTo>
                    <a:pt x="23718" y="20228"/>
                    <a:pt x="24444" y="2938"/>
                    <a:pt x="23425" y="1722"/>
                  </a:cubicBezTo>
                  <a:cubicBezTo>
                    <a:pt x="22774" y="987"/>
                    <a:pt x="21287" y="552"/>
                    <a:pt x="20201" y="335"/>
                  </a:cubicBezTo>
                  <a:cubicBezTo>
                    <a:pt x="19516" y="201"/>
                    <a:pt x="18998" y="134"/>
                    <a:pt x="18998" y="134"/>
                  </a:cubicBezTo>
                  <a:cubicBezTo>
                    <a:pt x="18988" y="135"/>
                    <a:pt x="18962" y="136"/>
                    <a:pt x="18922" y="136"/>
                  </a:cubicBezTo>
                  <a:cubicBezTo>
                    <a:pt x="18191" y="136"/>
                    <a:pt x="12662" y="1"/>
                    <a:pt x="98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5"/>
            <p:cNvSpPr/>
            <p:nvPr/>
          </p:nvSpPr>
          <p:spPr>
            <a:xfrm>
              <a:off x="1786132" y="2398192"/>
              <a:ext cx="365787" cy="259765"/>
            </a:xfrm>
            <a:custGeom>
              <a:avLst/>
              <a:gdLst/>
              <a:ahLst/>
              <a:cxnLst/>
              <a:rect l="l" t="t" r="r" b="b"/>
              <a:pathLst>
                <a:path w="11413" h="8105" extrusionOk="0">
                  <a:moveTo>
                    <a:pt x="1104" y="1"/>
                  </a:moveTo>
                  <a:cubicBezTo>
                    <a:pt x="753" y="84"/>
                    <a:pt x="385" y="151"/>
                    <a:pt x="1" y="218"/>
                  </a:cubicBezTo>
                  <a:cubicBezTo>
                    <a:pt x="1538" y="3359"/>
                    <a:pt x="5632" y="7854"/>
                    <a:pt x="7937" y="8104"/>
                  </a:cubicBezTo>
                  <a:cubicBezTo>
                    <a:pt x="9358" y="7503"/>
                    <a:pt x="10778" y="2741"/>
                    <a:pt x="11413" y="335"/>
                  </a:cubicBezTo>
                  <a:cubicBezTo>
                    <a:pt x="10728" y="201"/>
                    <a:pt x="10210" y="134"/>
                    <a:pt x="10210" y="134"/>
                  </a:cubicBezTo>
                  <a:cubicBezTo>
                    <a:pt x="10200" y="135"/>
                    <a:pt x="10174" y="136"/>
                    <a:pt x="10134" y="136"/>
                  </a:cubicBezTo>
                  <a:cubicBezTo>
                    <a:pt x="9403" y="136"/>
                    <a:pt x="3874" y="1"/>
                    <a:pt x="1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5"/>
            <p:cNvSpPr/>
            <p:nvPr/>
          </p:nvSpPr>
          <p:spPr>
            <a:xfrm>
              <a:off x="2660616" y="2947176"/>
              <a:ext cx="71632" cy="66920"/>
            </a:xfrm>
            <a:custGeom>
              <a:avLst/>
              <a:gdLst/>
              <a:ahLst/>
              <a:cxnLst/>
              <a:rect l="l" t="t" r="r" b="b"/>
              <a:pathLst>
                <a:path w="2235" h="2088" extrusionOk="0">
                  <a:moveTo>
                    <a:pt x="1714" y="0"/>
                  </a:moveTo>
                  <a:cubicBezTo>
                    <a:pt x="1680" y="0"/>
                    <a:pt x="1643" y="5"/>
                    <a:pt x="1605" y="15"/>
                  </a:cubicBezTo>
                  <a:cubicBezTo>
                    <a:pt x="1170" y="115"/>
                    <a:pt x="235" y="1067"/>
                    <a:pt x="151" y="1285"/>
                  </a:cubicBezTo>
                  <a:cubicBezTo>
                    <a:pt x="1" y="1619"/>
                    <a:pt x="1" y="2053"/>
                    <a:pt x="669" y="2087"/>
                  </a:cubicBezTo>
                  <a:cubicBezTo>
                    <a:pt x="677" y="2087"/>
                    <a:pt x="685" y="2087"/>
                    <a:pt x="694" y="2087"/>
                  </a:cubicBezTo>
                  <a:cubicBezTo>
                    <a:pt x="1231" y="2087"/>
                    <a:pt x="2107" y="1030"/>
                    <a:pt x="2173" y="783"/>
                  </a:cubicBezTo>
                  <a:cubicBezTo>
                    <a:pt x="2234" y="539"/>
                    <a:pt x="2085" y="0"/>
                    <a:pt x="171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5"/>
            <p:cNvSpPr/>
            <p:nvPr/>
          </p:nvSpPr>
          <p:spPr>
            <a:xfrm>
              <a:off x="2514981" y="2874807"/>
              <a:ext cx="197620" cy="189608"/>
            </a:xfrm>
            <a:custGeom>
              <a:avLst/>
              <a:gdLst/>
              <a:ahLst/>
              <a:cxnLst/>
              <a:rect l="l" t="t" r="r" b="b"/>
              <a:pathLst>
                <a:path w="6166" h="5916" extrusionOk="0">
                  <a:moveTo>
                    <a:pt x="3600" y="0"/>
                  </a:moveTo>
                  <a:cubicBezTo>
                    <a:pt x="3597" y="0"/>
                    <a:pt x="3595" y="0"/>
                    <a:pt x="3592" y="0"/>
                  </a:cubicBezTo>
                  <a:cubicBezTo>
                    <a:pt x="3308" y="17"/>
                    <a:pt x="3108" y="385"/>
                    <a:pt x="3108" y="385"/>
                  </a:cubicBezTo>
                  <a:cubicBezTo>
                    <a:pt x="2924" y="385"/>
                    <a:pt x="2724" y="418"/>
                    <a:pt x="2557" y="502"/>
                  </a:cubicBezTo>
                  <a:cubicBezTo>
                    <a:pt x="2490" y="552"/>
                    <a:pt x="2456" y="702"/>
                    <a:pt x="2406" y="919"/>
                  </a:cubicBezTo>
                  <a:cubicBezTo>
                    <a:pt x="2285" y="883"/>
                    <a:pt x="2190" y="820"/>
                    <a:pt x="2109" y="820"/>
                  </a:cubicBezTo>
                  <a:cubicBezTo>
                    <a:pt x="2078" y="820"/>
                    <a:pt x="2049" y="829"/>
                    <a:pt x="2022" y="853"/>
                  </a:cubicBezTo>
                  <a:cubicBezTo>
                    <a:pt x="1855" y="986"/>
                    <a:pt x="1755" y="1170"/>
                    <a:pt x="1688" y="1370"/>
                  </a:cubicBezTo>
                  <a:cubicBezTo>
                    <a:pt x="1688" y="1370"/>
                    <a:pt x="1547" y="1318"/>
                    <a:pt x="1418" y="1318"/>
                  </a:cubicBezTo>
                  <a:cubicBezTo>
                    <a:pt x="1354" y="1318"/>
                    <a:pt x="1292" y="1331"/>
                    <a:pt x="1253" y="1370"/>
                  </a:cubicBezTo>
                  <a:cubicBezTo>
                    <a:pt x="1103" y="1538"/>
                    <a:pt x="34" y="2774"/>
                    <a:pt x="17" y="3994"/>
                  </a:cubicBezTo>
                  <a:cubicBezTo>
                    <a:pt x="0" y="4562"/>
                    <a:pt x="251" y="5096"/>
                    <a:pt x="685" y="5464"/>
                  </a:cubicBezTo>
                  <a:cubicBezTo>
                    <a:pt x="936" y="5715"/>
                    <a:pt x="1270" y="5882"/>
                    <a:pt x="1621" y="5915"/>
                  </a:cubicBezTo>
                  <a:cubicBezTo>
                    <a:pt x="2105" y="5898"/>
                    <a:pt x="2523" y="5447"/>
                    <a:pt x="2523" y="5447"/>
                  </a:cubicBezTo>
                  <a:cubicBezTo>
                    <a:pt x="2740" y="5364"/>
                    <a:pt x="2958" y="5247"/>
                    <a:pt x="3125" y="5080"/>
                  </a:cubicBezTo>
                  <a:cubicBezTo>
                    <a:pt x="3375" y="4846"/>
                    <a:pt x="3359" y="4645"/>
                    <a:pt x="3359" y="4645"/>
                  </a:cubicBezTo>
                  <a:cubicBezTo>
                    <a:pt x="3442" y="4629"/>
                    <a:pt x="3526" y="4629"/>
                    <a:pt x="3592" y="4595"/>
                  </a:cubicBezTo>
                  <a:cubicBezTo>
                    <a:pt x="3877" y="4512"/>
                    <a:pt x="4110" y="4345"/>
                    <a:pt x="4244" y="4094"/>
                  </a:cubicBezTo>
                  <a:lnTo>
                    <a:pt x="4511" y="4094"/>
                  </a:lnTo>
                  <a:cubicBezTo>
                    <a:pt x="4896" y="4077"/>
                    <a:pt x="5196" y="3760"/>
                    <a:pt x="5196" y="3375"/>
                  </a:cubicBezTo>
                  <a:cubicBezTo>
                    <a:pt x="5297" y="3375"/>
                    <a:pt x="5414" y="3342"/>
                    <a:pt x="5481" y="3259"/>
                  </a:cubicBezTo>
                  <a:cubicBezTo>
                    <a:pt x="5898" y="2858"/>
                    <a:pt x="6166" y="1655"/>
                    <a:pt x="6065" y="1387"/>
                  </a:cubicBezTo>
                  <a:cubicBezTo>
                    <a:pt x="5916" y="1056"/>
                    <a:pt x="3924" y="0"/>
                    <a:pt x="3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5"/>
            <p:cNvSpPr/>
            <p:nvPr/>
          </p:nvSpPr>
          <p:spPr>
            <a:xfrm>
              <a:off x="2610298" y="2922786"/>
              <a:ext cx="49293" cy="83234"/>
            </a:xfrm>
            <a:custGeom>
              <a:avLst/>
              <a:gdLst/>
              <a:ahLst/>
              <a:cxnLst/>
              <a:rect l="l" t="t" r="r" b="b"/>
              <a:pathLst>
                <a:path w="1538" h="2597" extrusionOk="0">
                  <a:moveTo>
                    <a:pt x="113" y="1"/>
                  </a:moveTo>
                  <a:cubicBezTo>
                    <a:pt x="108" y="1"/>
                    <a:pt x="103" y="3"/>
                    <a:pt x="101" y="7"/>
                  </a:cubicBezTo>
                  <a:cubicBezTo>
                    <a:pt x="0" y="124"/>
                    <a:pt x="936" y="1578"/>
                    <a:pt x="1103" y="2046"/>
                  </a:cubicBezTo>
                  <a:cubicBezTo>
                    <a:pt x="1187" y="2213"/>
                    <a:pt x="1237" y="2413"/>
                    <a:pt x="1270" y="2597"/>
                  </a:cubicBezTo>
                  <a:lnTo>
                    <a:pt x="1537" y="2597"/>
                  </a:lnTo>
                  <a:cubicBezTo>
                    <a:pt x="1521" y="2396"/>
                    <a:pt x="1487" y="2196"/>
                    <a:pt x="1420" y="1995"/>
                  </a:cubicBezTo>
                  <a:cubicBezTo>
                    <a:pt x="1275" y="1480"/>
                    <a:pt x="260" y="1"/>
                    <a:pt x="11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5"/>
            <p:cNvSpPr/>
            <p:nvPr/>
          </p:nvSpPr>
          <p:spPr>
            <a:xfrm>
              <a:off x="2584049" y="2940638"/>
              <a:ext cx="46088" cy="83074"/>
            </a:xfrm>
            <a:custGeom>
              <a:avLst/>
              <a:gdLst/>
              <a:ahLst/>
              <a:cxnLst/>
              <a:rect l="l" t="t" r="r" b="b"/>
              <a:pathLst>
                <a:path w="1438" h="2592" extrusionOk="0">
                  <a:moveTo>
                    <a:pt x="77" y="0"/>
                  </a:moveTo>
                  <a:cubicBezTo>
                    <a:pt x="74" y="0"/>
                    <a:pt x="70" y="1"/>
                    <a:pt x="67" y="2"/>
                  </a:cubicBezTo>
                  <a:cubicBezTo>
                    <a:pt x="1" y="35"/>
                    <a:pt x="752" y="1572"/>
                    <a:pt x="920" y="1923"/>
                  </a:cubicBezTo>
                  <a:cubicBezTo>
                    <a:pt x="1070" y="2291"/>
                    <a:pt x="1204" y="2591"/>
                    <a:pt x="1204" y="2591"/>
                  </a:cubicBezTo>
                  <a:cubicBezTo>
                    <a:pt x="1287" y="2575"/>
                    <a:pt x="1371" y="2575"/>
                    <a:pt x="1437" y="2541"/>
                  </a:cubicBezTo>
                  <a:cubicBezTo>
                    <a:pt x="1371" y="2240"/>
                    <a:pt x="1287" y="1940"/>
                    <a:pt x="1170" y="1639"/>
                  </a:cubicBezTo>
                  <a:cubicBezTo>
                    <a:pt x="1023" y="1295"/>
                    <a:pt x="263" y="0"/>
                    <a:pt x="7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5"/>
            <p:cNvSpPr/>
            <p:nvPr/>
          </p:nvSpPr>
          <p:spPr>
            <a:xfrm>
              <a:off x="2536390" y="2982431"/>
              <a:ext cx="59485" cy="81984"/>
            </a:xfrm>
            <a:custGeom>
              <a:avLst/>
              <a:gdLst/>
              <a:ahLst/>
              <a:cxnLst/>
              <a:rect l="l" t="t" r="r" b="b"/>
              <a:pathLst>
                <a:path w="1856" h="2558" extrusionOk="0">
                  <a:moveTo>
                    <a:pt x="869" y="1"/>
                  </a:moveTo>
                  <a:lnTo>
                    <a:pt x="869" y="118"/>
                  </a:lnTo>
                  <a:cubicBezTo>
                    <a:pt x="886" y="836"/>
                    <a:pt x="602" y="1521"/>
                    <a:pt x="101" y="2023"/>
                  </a:cubicBezTo>
                  <a:cubicBezTo>
                    <a:pt x="67" y="2056"/>
                    <a:pt x="34" y="2089"/>
                    <a:pt x="0" y="2106"/>
                  </a:cubicBezTo>
                  <a:lnTo>
                    <a:pt x="17" y="2106"/>
                  </a:lnTo>
                  <a:cubicBezTo>
                    <a:pt x="268" y="2357"/>
                    <a:pt x="602" y="2524"/>
                    <a:pt x="953" y="2557"/>
                  </a:cubicBezTo>
                  <a:cubicBezTo>
                    <a:pt x="1437" y="2540"/>
                    <a:pt x="1855" y="2089"/>
                    <a:pt x="1855" y="2089"/>
                  </a:cubicBezTo>
                  <a:cubicBezTo>
                    <a:pt x="1855" y="2089"/>
                    <a:pt x="1437" y="1906"/>
                    <a:pt x="1354" y="1722"/>
                  </a:cubicBezTo>
                  <a:cubicBezTo>
                    <a:pt x="1287" y="1521"/>
                    <a:pt x="1320" y="1337"/>
                    <a:pt x="1538" y="1271"/>
                  </a:cubicBezTo>
                  <a:cubicBezTo>
                    <a:pt x="1337" y="836"/>
                    <a:pt x="1120" y="419"/>
                    <a:pt x="869"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5"/>
            <p:cNvSpPr/>
            <p:nvPr/>
          </p:nvSpPr>
          <p:spPr>
            <a:xfrm>
              <a:off x="2638662" y="2909069"/>
              <a:ext cx="51985" cy="73939"/>
            </a:xfrm>
            <a:custGeom>
              <a:avLst/>
              <a:gdLst/>
              <a:ahLst/>
              <a:cxnLst/>
              <a:rect l="l" t="t" r="r" b="b"/>
              <a:pathLst>
                <a:path w="1622" h="2307" extrusionOk="0">
                  <a:moveTo>
                    <a:pt x="1" y="1"/>
                  </a:moveTo>
                  <a:cubicBezTo>
                    <a:pt x="1" y="1"/>
                    <a:pt x="1070" y="1337"/>
                    <a:pt x="1337" y="2306"/>
                  </a:cubicBezTo>
                  <a:cubicBezTo>
                    <a:pt x="1438" y="2306"/>
                    <a:pt x="1555" y="2256"/>
                    <a:pt x="1622" y="2190"/>
                  </a:cubicBezTo>
                  <a:lnTo>
                    <a:pt x="1304" y="1438"/>
                  </a:lnTo>
                  <a:cubicBezTo>
                    <a:pt x="1304" y="1438"/>
                    <a:pt x="1321" y="836"/>
                    <a:pt x="1254" y="719"/>
                  </a:cubicBezTo>
                  <a:cubicBezTo>
                    <a:pt x="1104" y="485"/>
                    <a:pt x="285" y="134"/>
                    <a:pt x="1"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5"/>
            <p:cNvSpPr/>
            <p:nvPr/>
          </p:nvSpPr>
          <p:spPr>
            <a:xfrm>
              <a:off x="1404320" y="2443735"/>
              <a:ext cx="1155114" cy="894868"/>
            </a:xfrm>
            <a:custGeom>
              <a:avLst/>
              <a:gdLst/>
              <a:ahLst/>
              <a:cxnLst/>
              <a:rect l="l" t="t" r="r" b="b"/>
              <a:pathLst>
                <a:path w="36041" h="27921" extrusionOk="0">
                  <a:moveTo>
                    <a:pt x="7592" y="0"/>
                  </a:moveTo>
                  <a:cubicBezTo>
                    <a:pt x="7529" y="0"/>
                    <a:pt x="7465" y="6"/>
                    <a:pt x="7402" y="17"/>
                  </a:cubicBezTo>
                  <a:cubicBezTo>
                    <a:pt x="1" y="1303"/>
                    <a:pt x="8104" y="22941"/>
                    <a:pt x="8890" y="24695"/>
                  </a:cubicBezTo>
                  <a:cubicBezTo>
                    <a:pt x="9438" y="25909"/>
                    <a:pt x="10695" y="27920"/>
                    <a:pt x="15044" y="27920"/>
                  </a:cubicBezTo>
                  <a:cubicBezTo>
                    <a:pt x="16924" y="27920"/>
                    <a:pt x="19381" y="27545"/>
                    <a:pt x="22607" y="26567"/>
                  </a:cubicBezTo>
                  <a:cubicBezTo>
                    <a:pt x="31997" y="23726"/>
                    <a:pt x="36041" y="21721"/>
                    <a:pt x="36041" y="21721"/>
                  </a:cubicBezTo>
                  <a:lnTo>
                    <a:pt x="34604" y="15355"/>
                  </a:lnTo>
                  <a:lnTo>
                    <a:pt x="15974" y="18513"/>
                  </a:lnTo>
                  <a:cubicBezTo>
                    <a:pt x="15974" y="18513"/>
                    <a:pt x="11322" y="0"/>
                    <a:pt x="7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5"/>
            <p:cNvSpPr/>
            <p:nvPr/>
          </p:nvSpPr>
          <p:spPr>
            <a:xfrm>
              <a:off x="1812926" y="1971414"/>
              <a:ext cx="386651" cy="644237"/>
            </a:xfrm>
            <a:custGeom>
              <a:avLst/>
              <a:gdLst/>
              <a:ahLst/>
              <a:cxnLst/>
              <a:rect l="l" t="t" r="r" b="b"/>
              <a:pathLst>
                <a:path w="12064" h="20101" extrusionOk="0">
                  <a:moveTo>
                    <a:pt x="10560" y="0"/>
                  </a:moveTo>
                  <a:cubicBezTo>
                    <a:pt x="10360" y="401"/>
                    <a:pt x="10059" y="769"/>
                    <a:pt x="9674" y="1019"/>
                  </a:cubicBezTo>
                  <a:cubicBezTo>
                    <a:pt x="8639" y="1654"/>
                    <a:pt x="7051" y="1721"/>
                    <a:pt x="6099" y="2055"/>
                  </a:cubicBezTo>
                  <a:cubicBezTo>
                    <a:pt x="4946" y="2456"/>
                    <a:pt x="4679" y="2724"/>
                    <a:pt x="3793" y="3492"/>
                  </a:cubicBezTo>
                  <a:cubicBezTo>
                    <a:pt x="3530" y="2426"/>
                    <a:pt x="3050" y="1781"/>
                    <a:pt x="2341" y="1781"/>
                  </a:cubicBezTo>
                  <a:cubicBezTo>
                    <a:pt x="2240" y="1781"/>
                    <a:pt x="2133" y="1794"/>
                    <a:pt x="2022" y="1821"/>
                  </a:cubicBezTo>
                  <a:cubicBezTo>
                    <a:pt x="1086" y="2039"/>
                    <a:pt x="1571" y="4762"/>
                    <a:pt x="2156" y="5063"/>
                  </a:cubicBezTo>
                  <a:cubicBezTo>
                    <a:pt x="2411" y="5198"/>
                    <a:pt x="2620" y="5235"/>
                    <a:pt x="2771" y="5235"/>
                  </a:cubicBezTo>
                  <a:cubicBezTo>
                    <a:pt x="2957" y="5235"/>
                    <a:pt x="3058" y="5180"/>
                    <a:pt x="3058" y="5180"/>
                  </a:cubicBezTo>
                  <a:lnTo>
                    <a:pt x="3058" y="5180"/>
                  </a:lnTo>
                  <a:cubicBezTo>
                    <a:pt x="3058" y="5180"/>
                    <a:pt x="3425" y="9775"/>
                    <a:pt x="3008" y="11028"/>
                  </a:cubicBezTo>
                  <a:cubicBezTo>
                    <a:pt x="2573" y="12264"/>
                    <a:pt x="1303" y="12966"/>
                    <a:pt x="0" y="13400"/>
                  </a:cubicBezTo>
                  <a:cubicBezTo>
                    <a:pt x="1153" y="15522"/>
                    <a:pt x="5013" y="19415"/>
                    <a:pt x="6734" y="20100"/>
                  </a:cubicBezTo>
                  <a:cubicBezTo>
                    <a:pt x="8004" y="19800"/>
                    <a:pt x="9374" y="13450"/>
                    <a:pt x="9374" y="13450"/>
                  </a:cubicBezTo>
                  <a:cubicBezTo>
                    <a:pt x="9374" y="13450"/>
                    <a:pt x="8538" y="13267"/>
                    <a:pt x="8104" y="12782"/>
                  </a:cubicBezTo>
                  <a:cubicBezTo>
                    <a:pt x="7636" y="12264"/>
                    <a:pt x="7419" y="11579"/>
                    <a:pt x="7469" y="10877"/>
                  </a:cubicBezTo>
                  <a:cubicBezTo>
                    <a:pt x="7485" y="10582"/>
                    <a:pt x="7212" y="8787"/>
                    <a:pt x="7994" y="8787"/>
                  </a:cubicBezTo>
                  <a:cubicBezTo>
                    <a:pt x="8008" y="8787"/>
                    <a:pt x="8022" y="8788"/>
                    <a:pt x="8037" y="8789"/>
                  </a:cubicBezTo>
                  <a:cubicBezTo>
                    <a:pt x="8154" y="8789"/>
                    <a:pt x="8271" y="8806"/>
                    <a:pt x="8371" y="8839"/>
                  </a:cubicBezTo>
                  <a:cubicBezTo>
                    <a:pt x="8778" y="8910"/>
                    <a:pt x="9156" y="8945"/>
                    <a:pt x="9493" y="8945"/>
                  </a:cubicBezTo>
                  <a:cubicBezTo>
                    <a:pt x="10110" y="8945"/>
                    <a:pt x="10590" y="8826"/>
                    <a:pt x="10861" y="8588"/>
                  </a:cubicBezTo>
                  <a:cubicBezTo>
                    <a:pt x="11145" y="8354"/>
                    <a:pt x="11278" y="7101"/>
                    <a:pt x="11295" y="6299"/>
                  </a:cubicBezTo>
                  <a:cubicBezTo>
                    <a:pt x="11312" y="5531"/>
                    <a:pt x="12030" y="5464"/>
                    <a:pt x="12047" y="5197"/>
                  </a:cubicBezTo>
                  <a:cubicBezTo>
                    <a:pt x="12064" y="4578"/>
                    <a:pt x="11128" y="5163"/>
                    <a:pt x="11228" y="2573"/>
                  </a:cubicBezTo>
                  <a:cubicBezTo>
                    <a:pt x="11212" y="1136"/>
                    <a:pt x="10944" y="418"/>
                    <a:pt x="10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5"/>
            <p:cNvSpPr/>
            <p:nvPr/>
          </p:nvSpPr>
          <p:spPr>
            <a:xfrm>
              <a:off x="1812926" y="2111697"/>
              <a:ext cx="300437" cy="503954"/>
            </a:xfrm>
            <a:custGeom>
              <a:avLst/>
              <a:gdLst/>
              <a:ahLst/>
              <a:cxnLst/>
              <a:rect l="l" t="t" r="r" b="b"/>
              <a:pathLst>
                <a:path w="9374" h="15724" extrusionOk="0">
                  <a:moveTo>
                    <a:pt x="3643" y="1"/>
                  </a:moveTo>
                  <a:cubicBezTo>
                    <a:pt x="3526" y="686"/>
                    <a:pt x="3058" y="820"/>
                    <a:pt x="3058" y="820"/>
                  </a:cubicBezTo>
                  <a:cubicBezTo>
                    <a:pt x="3058" y="820"/>
                    <a:pt x="3425" y="5414"/>
                    <a:pt x="3008" y="6651"/>
                  </a:cubicBezTo>
                  <a:cubicBezTo>
                    <a:pt x="2573" y="7904"/>
                    <a:pt x="1303" y="8589"/>
                    <a:pt x="0" y="9023"/>
                  </a:cubicBezTo>
                  <a:cubicBezTo>
                    <a:pt x="1153" y="11145"/>
                    <a:pt x="5013" y="15038"/>
                    <a:pt x="6734" y="15723"/>
                  </a:cubicBezTo>
                  <a:cubicBezTo>
                    <a:pt x="8004" y="15423"/>
                    <a:pt x="9374" y="9073"/>
                    <a:pt x="9374" y="9073"/>
                  </a:cubicBezTo>
                  <a:cubicBezTo>
                    <a:pt x="9374" y="9073"/>
                    <a:pt x="8538" y="8890"/>
                    <a:pt x="8104" y="8405"/>
                  </a:cubicBezTo>
                  <a:cubicBezTo>
                    <a:pt x="7636" y="7887"/>
                    <a:pt x="7419" y="7202"/>
                    <a:pt x="7469" y="6500"/>
                  </a:cubicBezTo>
                  <a:cubicBezTo>
                    <a:pt x="7485" y="6205"/>
                    <a:pt x="7212" y="4410"/>
                    <a:pt x="7994" y="4410"/>
                  </a:cubicBezTo>
                  <a:cubicBezTo>
                    <a:pt x="8008" y="4410"/>
                    <a:pt x="8022" y="4411"/>
                    <a:pt x="8037" y="4412"/>
                  </a:cubicBezTo>
                  <a:cubicBezTo>
                    <a:pt x="7135" y="4245"/>
                    <a:pt x="4712" y="3576"/>
                    <a:pt x="3843" y="853"/>
                  </a:cubicBezTo>
                  <a:cubicBezTo>
                    <a:pt x="3793" y="669"/>
                    <a:pt x="3709" y="402"/>
                    <a:pt x="364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5"/>
            <p:cNvSpPr/>
            <p:nvPr/>
          </p:nvSpPr>
          <p:spPr>
            <a:xfrm>
              <a:off x="1878244" y="2047436"/>
              <a:ext cx="41793" cy="69132"/>
            </a:xfrm>
            <a:custGeom>
              <a:avLst/>
              <a:gdLst/>
              <a:ahLst/>
              <a:cxnLst/>
              <a:rect l="l" t="t" r="r" b="b"/>
              <a:pathLst>
                <a:path w="1304" h="2157" extrusionOk="0">
                  <a:moveTo>
                    <a:pt x="288" y="1"/>
                  </a:moveTo>
                  <a:cubicBezTo>
                    <a:pt x="104" y="1"/>
                    <a:pt x="1" y="118"/>
                    <a:pt x="1" y="118"/>
                  </a:cubicBezTo>
                  <a:cubicBezTo>
                    <a:pt x="7" y="118"/>
                    <a:pt x="13" y="118"/>
                    <a:pt x="19" y="118"/>
                  </a:cubicBezTo>
                  <a:cubicBezTo>
                    <a:pt x="687" y="118"/>
                    <a:pt x="769" y="1020"/>
                    <a:pt x="769" y="1020"/>
                  </a:cubicBezTo>
                  <a:cubicBezTo>
                    <a:pt x="686" y="1020"/>
                    <a:pt x="585" y="1037"/>
                    <a:pt x="502" y="1070"/>
                  </a:cubicBezTo>
                  <a:cubicBezTo>
                    <a:pt x="101" y="1170"/>
                    <a:pt x="134" y="2156"/>
                    <a:pt x="719" y="2156"/>
                  </a:cubicBezTo>
                  <a:cubicBezTo>
                    <a:pt x="1304" y="2156"/>
                    <a:pt x="1237" y="569"/>
                    <a:pt x="669" y="151"/>
                  </a:cubicBezTo>
                  <a:cubicBezTo>
                    <a:pt x="519" y="37"/>
                    <a:pt x="391" y="1"/>
                    <a:pt x="28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5"/>
            <p:cNvSpPr/>
            <p:nvPr/>
          </p:nvSpPr>
          <p:spPr>
            <a:xfrm>
              <a:off x="2091921" y="2035257"/>
              <a:ext cx="51985" cy="25608"/>
            </a:xfrm>
            <a:custGeom>
              <a:avLst/>
              <a:gdLst/>
              <a:ahLst/>
              <a:cxnLst/>
              <a:rect l="l" t="t" r="r" b="b"/>
              <a:pathLst>
                <a:path w="1622" h="799" extrusionOk="0">
                  <a:moveTo>
                    <a:pt x="798" y="1"/>
                  </a:moveTo>
                  <a:cubicBezTo>
                    <a:pt x="456" y="1"/>
                    <a:pt x="117" y="222"/>
                    <a:pt x="0" y="798"/>
                  </a:cubicBezTo>
                  <a:cubicBezTo>
                    <a:pt x="367" y="591"/>
                    <a:pt x="768" y="490"/>
                    <a:pt x="1173" y="490"/>
                  </a:cubicBezTo>
                  <a:cubicBezTo>
                    <a:pt x="1323" y="490"/>
                    <a:pt x="1473" y="504"/>
                    <a:pt x="1621" y="531"/>
                  </a:cubicBezTo>
                  <a:cubicBezTo>
                    <a:pt x="1487" y="222"/>
                    <a:pt x="1141" y="1"/>
                    <a:pt x="7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5"/>
            <p:cNvSpPr/>
            <p:nvPr/>
          </p:nvSpPr>
          <p:spPr>
            <a:xfrm>
              <a:off x="2109580" y="2082788"/>
              <a:ext cx="33781" cy="33909"/>
            </a:xfrm>
            <a:custGeom>
              <a:avLst/>
              <a:gdLst/>
              <a:ahLst/>
              <a:cxnLst/>
              <a:rect l="l" t="t" r="r" b="b"/>
              <a:pathLst>
                <a:path w="1054" h="1058" extrusionOk="0">
                  <a:moveTo>
                    <a:pt x="535" y="1"/>
                  </a:moveTo>
                  <a:cubicBezTo>
                    <a:pt x="452" y="1"/>
                    <a:pt x="368" y="17"/>
                    <a:pt x="285" y="67"/>
                  </a:cubicBezTo>
                  <a:cubicBezTo>
                    <a:pt x="235" y="101"/>
                    <a:pt x="201" y="117"/>
                    <a:pt x="168" y="151"/>
                  </a:cubicBezTo>
                  <a:cubicBezTo>
                    <a:pt x="101" y="218"/>
                    <a:pt x="51" y="301"/>
                    <a:pt x="17" y="385"/>
                  </a:cubicBezTo>
                  <a:cubicBezTo>
                    <a:pt x="17" y="435"/>
                    <a:pt x="1" y="468"/>
                    <a:pt x="1" y="518"/>
                  </a:cubicBezTo>
                  <a:cubicBezTo>
                    <a:pt x="1" y="803"/>
                    <a:pt x="235" y="1053"/>
                    <a:pt x="519" y="1053"/>
                  </a:cubicBezTo>
                  <a:cubicBezTo>
                    <a:pt x="534" y="1056"/>
                    <a:pt x="550" y="1058"/>
                    <a:pt x="566" y="1058"/>
                  </a:cubicBezTo>
                  <a:cubicBezTo>
                    <a:pt x="638" y="1058"/>
                    <a:pt x="718" y="1030"/>
                    <a:pt x="786" y="1003"/>
                  </a:cubicBezTo>
                  <a:cubicBezTo>
                    <a:pt x="819" y="970"/>
                    <a:pt x="853" y="936"/>
                    <a:pt x="903" y="919"/>
                  </a:cubicBezTo>
                  <a:cubicBezTo>
                    <a:pt x="970" y="853"/>
                    <a:pt x="1020" y="769"/>
                    <a:pt x="1037" y="669"/>
                  </a:cubicBezTo>
                  <a:cubicBezTo>
                    <a:pt x="1053" y="635"/>
                    <a:pt x="1053" y="585"/>
                    <a:pt x="1053" y="535"/>
                  </a:cubicBezTo>
                  <a:cubicBezTo>
                    <a:pt x="1053" y="335"/>
                    <a:pt x="936" y="134"/>
                    <a:pt x="736" y="51"/>
                  </a:cubicBezTo>
                  <a:cubicBezTo>
                    <a:pt x="686" y="17"/>
                    <a:pt x="619" y="1"/>
                    <a:pt x="5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5"/>
            <p:cNvSpPr/>
            <p:nvPr/>
          </p:nvSpPr>
          <p:spPr>
            <a:xfrm>
              <a:off x="2101568" y="2170605"/>
              <a:ext cx="62145" cy="29710"/>
            </a:xfrm>
            <a:custGeom>
              <a:avLst/>
              <a:gdLst/>
              <a:ahLst/>
              <a:cxnLst/>
              <a:rect l="l" t="t" r="r" b="b"/>
              <a:pathLst>
                <a:path w="1939" h="927" extrusionOk="0">
                  <a:moveTo>
                    <a:pt x="0" y="1"/>
                  </a:moveTo>
                  <a:lnTo>
                    <a:pt x="0" y="1"/>
                  </a:lnTo>
                  <a:cubicBezTo>
                    <a:pt x="50" y="469"/>
                    <a:pt x="401" y="836"/>
                    <a:pt x="869" y="920"/>
                  </a:cubicBezTo>
                  <a:cubicBezTo>
                    <a:pt x="905" y="925"/>
                    <a:pt x="941" y="927"/>
                    <a:pt x="976" y="927"/>
                  </a:cubicBezTo>
                  <a:cubicBezTo>
                    <a:pt x="1539" y="927"/>
                    <a:pt x="1938" y="335"/>
                    <a:pt x="1938" y="335"/>
                  </a:cubicBezTo>
                  <a:cubicBezTo>
                    <a:pt x="1938" y="335"/>
                    <a:pt x="1504" y="301"/>
                    <a:pt x="936" y="235"/>
                  </a:cubicBezTo>
                  <a:cubicBezTo>
                    <a:pt x="618" y="201"/>
                    <a:pt x="301" y="11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5"/>
            <p:cNvSpPr/>
            <p:nvPr/>
          </p:nvSpPr>
          <p:spPr>
            <a:xfrm>
              <a:off x="2288996" y="3260369"/>
              <a:ext cx="99611" cy="1893033"/>
            </a:xfrm>
            <a:custGeom>
              <a:avLst/>
              <a:gdLst/>
              <a:ahLst/>
              <a:cxnLst/>
              <a:rect l="l" t="t" r="r" b="b"/>
              <a:pathLst>
                <a:path w="3108" h="59065" extrusionOk="0">
                  <a:moveTo>
                    <a:pt x="0" y="0"/>
                  </a:moveTo>
                  <a:lnTo>
                    <a:pt x="0" y="59065"/>
                  </a:lnTo>
                  <a:lnTo>
                    <a:pt x="3108" y="59065"/>
                  </a:lnTo>
                  <a:lnTo>
                    <a:pt x="31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5"/>
            <p:cNvSpPr/>
            <p:nvPr/>
          </p:nvSpPr>
          <p:spPr>
            <a:xfrm>
              <a:off x="4323915" y="3260369"/>
              <a:ext cx="99643" cy="1893033"/>
            </a:xfrm>
            <a:custGeom>
              <a:avLst/>
              <a:gdLst/>
              <a:ahLst/>
              <a:cxnLst/>
              <a:rect l="l" t="t" r="r" b="b"/>
              <a:pathLst>
                <a:path w="3109" h="59065" extrusionOk="0">
                  <a:moveTo>
                    <a:pt x="1" y="0"/>
                  </a:moveTo>
                  <a:lnTo>
                    <a:pt x="1" y="59065"/>
                  </a:lnTo>
                  <a:lnTo>
                    <a:pt x="3108" y="59065"/>
                  </a:lnTo>
                  <a:lnTo>
                    <a:pt x="31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5"/>
            <p:cNvSpPr/>
            <p:nvPr/>
          </p:nvSpPr>
          <p:spPr>
            <a:xfrm>
              <a:off x="3186492" y="3260369"/>
              <a:ext cx="99643" cy="1893033"/>
            </a:xfrm>
            <a:custGeom>
              <a:avLst/>
              <a:gdLst/>
              <a:ahLst/>
              <a:cxnLst/>
              <a:rect l="l" t="t" r="r" b="b"/>
              <a:pathLst>
                <a:path w="3109" h="59065" extrusionOk="0">
                  <a:moveTo>
                    <a:pt x="1" y="0"/>
                  </a:moveTo>
                  <a:lnTo>
                    <a:pt x="1" y="59065"/>
                  </a:lnTo>
                  <a:lnTo>
                    <a:pt x="3108" y="59065"/>
                  </a:lnTo>
                  <a:lnTo>
                    <a:pt x="31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5"/>
            <p:cNvSpPr/>
            <p:nvPr/>
          </p:nvSpPr>
          <p:spPr>
            <a:xfrm>
              <a:off x="3497089" y="3260369"/>
              <a:ext cx="99099" cy="1893033"/>
            </a:xfrm>
            <a:custGeom>
              <a:avLst/>
              <a:gdLst/>
              <a:ahLst/>
              <a:cxnLst/>
              <a:rect l="l" t="t" r="r" b="b"/>
              <a:pathLst>
                <a:path w="3092" h="59065" extrusionOk="0">
                  <a:moveTo>
                    <a:pt x="1" y="0"/>
                  </a:moveTo>
                  <a:lnTo>
                    <a:pt x="1" y="59065"/>
                  </a:lnTo>
                  <a:lnTo>
                    <a:pt x="3092" y="59065"/>
                  </a:lnTo>
                  <a:lnTo>
                    <a:pt x="30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5"/>
            <p:cNvSpPr/>
            <p:nvPr/>
          </p:nvSpPr>
          <p:spPr>
            <a:xfrm>
              <a:off x="2388576" y="3212710"/>
              <a:ext cx="1936461" cy="320788"/>
            </a:xfrm>
            <a:custGeom>
              <a:avLst/>
              <a:gdLst/>
              <a:ahLst/>
              <a:cxnLst/>
              <a:rect l="l" t="t" r="r" b="b"/>
              <a:pathLst>
                <a:path w="60420" h="10009" extrusionOk="0">
                  <a:moveTo>
                    <a:pt x="1" y="0"/>
                  </a:moveTo>
                  <a:lnTo>
                    <a:pt x="1" y="10009"/>
                  </a:lnTo>
                  <a:lnTo>
                    <a:pt x="60419" y="10009"/>
                  </a:lnTo>
                  <a:lnTo>
                    <a:pt x="604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5"/>
            <p:cNvSpPr/>
            <p:nvPr/>
          </p:nvSpPr>
          <p:spPr>
            <a:xfrm>
              <a:off x="2783784" y="2690584"/>
              <a:ext cx="615328" cy="491647"/>
            </a:xfrm>
            <a:custGeom>
              <a:avLst/>
              <a:gdLst/>
              <a:ahLst/>
              <a:cxnLst/>
              <a:rect l="l" t="t" r="r" b="b"/>
              <a:pathLst>
                <a:path w="19199" h="15340" extrusionOk="0">
                  <a:moveTo>
                    <a:pt x="5080" y="1"/>
                  </a:moveTo>
                  <a:cubicBezTo>
                    <a:pt x="4679" y="1"/>
                    <a:pt x="4312" y="268"/>
                    <a:pt x="4195" y="669"/>
                  </a:cubicBezTo>
                  <a:lnTo>
                    <a:pt x="1" y="15339"/>
                  </a:lnTo>
                  <a:lnTo>
                    <a:pt x="14821" y="15339"/>
                  </a:lnTo>
                  <a:lnTo>
                    <a:pt x="191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5"/>
            <p:cNvSpPr/>
            <p:nvPr/>
          </p:nvSpPr>
          <p:spPr>
            <a:xfrm>
              <a:off x="2824488" y="2690584"/>
              <a:ext cx="611578" cy="491647"/>
            </a:xfrm>
            <a:custGeom>
              <a:avLst/>
              <a:gdLst/>
              <a:ahLst/>
              <a:cxnLst/>
              <a:rect l="l" t="t" r="r" b="b"/>
              <a:pathLst>
                <a:path w="19082" h="15340" extrusionOk="0">
                  <a:moveTo>
                    <a:pt x="4846" y="1"/>
                  </a:moveTo>
                  <a:cubicBezTo>
                    <a:pt x="4579" y="1"/>
                    <a:pt x="4328" y="184"/>
                    <a:pt x="4261" y="452"/>
                  </a:cubicBezTo>
                  <a:lnTo>
                    <a:pt x="1" y="15339"/>
                  </a:lnTo>
                  <a:lnTo>
                    <a:pt x="14804" y="15339"/>
                  </a:lnTo>
                  <a:lnTo>
                    <a:pt x="18965" y="786"/>
                  </a:lnTo>
                  <a:cubicBezTo>
                    <a:pt x="19082" y="402"/>
                    <a:pt x="18781" y="1"/>
                    <a:pt x="18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5"/>
            <p:cNvSpPr/>
            <p:nvPr/>
          </p:nvSpPr>
          <p:spPr>
            <a:xfrm>
              <a:off x="2519244" y="3150053"/>
              <a:ext cx="790449" cy="45543"/>
            </a:xfrm>
            <a:custGeom>
              <a:avLst/>
              <a:gdLst/>
              <a:ahLst/>
              <a:cxnLst/>
              <a:rect l="l" t="t" r="r" b="b"/>
              <a:pathLst>
                <a:path w="24663" h="1421" extrusionOk="0">
                  <a:moveTo>
                    <a:pt x="1" y="1"/>
                  </a:moveTo>
                  <a:cubicBezTo>
                    <a:pt x="1" y="786"/>
                    <a:pt x="636" y="1421"/>
                    <a:pt x="1421" y="1421"/>
                  </a:cubicBezTo>
                  <a:lnTo>
                    <a:pt x="23894" y="1421"/>
                  </a:lnTo>
                  <a:cubicBezTo>
                    <a:pt x="24328" y="1421"/>
                    <a:pt x="24663" y="1070"/>
                    <a:pt x="24663" y="635"/>
                  </a:cubicBezTo>
                  <a:lnTo>
                    <a:pt x="246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5"/>
            <p:cNvSpPr/>
            <p:nvPr/>
          </p:nvSpPr>
          <p:spPr>
            <a:xfrm>
              <a:off x="2388576" y="3212710"/>
              <a:ext cx="1936461" cy="320788"/>
            </a:xfrm>
            <a:custGeom>
              <a:avLst/>
              <a:gdLst/>
              <a:ahLst/>
              <a:cxnLst/>
              <a:rect l="l" t="t" r="r" b="b"/>
              <a:pathLst>
                <a:path w="60420" h="10009" extrusionOk="0">
                  <a:moveTo>
                    <a:pt x="1" y="0"/>
                  </a:moveTo>
                  <a:lnTo>
                    <a:pt x="1" y="10009"/>
                  </a:lnTo>
                  <a:lnTo>
                    <a:pt x="60419" y="10009"/>
                  </a:lnTo>
                  <a:lnTo>
                    <a:pt x="60419" y="0"/>
                  </a:lnTo>
                  <a:close/>
                </a:path>
              </a:pathLst>
            </a:custGeom>
            <a:solidFill>
              <a:schemeClr val="lt1">
                <a:alpha val="82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5"/>
            <p:cNvSpPr/>
            <p:nvPr/>
          </p:nvSpPr>
          <p:spPr>
            <a:xfrm>
              <a:off x="2259542" y="3188609"/>
              <a:ext cx="2195617" cy="164961"/>
            </a:xfrm>
            <a:custGeom>
              <a:avLst/>
              <a:gdLst/>
              <a:ahLst/>
              <a:cxnLst/>
              <a:rect l="l" t="t" r="r" b="b"/>
              <a:pathLst>
                <a:path w="68506" h="5147" extrusionOk="0">
                  <a:moveTo>
                    <a:pt x="0" y="1"/>
                  </a:moveTo>
                  <a:lnTo>
                    <a:pt x="0" y="5147"/>
                  </a:lnTo>
                  <a:lnTo>
                    <a:pt x="68505" y="5147"/>
                  </a:lnTo>
                  <a:lnTo>
                    <a:pt x="685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6"/>
          <p:cNvSpPr txBox="1">
            <a:spLocks noGrp="1"/>
          </p:cNvSpPr>
          <p:nvPr>
            <p:ph type="title"/>
          </p:nvPr>
        </p:nvSpPr>
        <p:spPr>
          <a:xfrm>
            <a:off x="1330475" y="699350"/>
            <a:ext cx="3564300" cy="92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Initial Analysis</a:t>
            </a:r>
            <a:endParaRPr sz="2200"/>
          </a:p>
        </p:txBody>
      </p:sp>
      <p:sp>
        <p:nvSpPr>
          <p:cNvPr id="466" name="Google Shape;466;p36"/>
          <p:cNvSpPr txBox="1">
            <a:spLocks noGrp="1"/>
          </p:cNvSpPr>
          <p:nvPr>
            <p:ph type="body" idx="1"/>
          </p:nvPr>
        </p:nvSpPr>
        <p:spPr>
          <a:xfrm>
            <a:off x="259300" y="1760950"/>
            <a:ext cx="6988800" cy="3197700"/>
          </a:xfrm>
          <a:prstGeom prst="rect">
            <a:avLst/>
          </a:prstGeom>
          <a:solidFill>
            <a:schemeClr val="lt1"/>
          </a:solidFill>
        </p:spPr>
        <p:txBody>
          <a:bodyPr spcFirstLastPara="1" wrap="square" lIns="91425" tIns="91425" rIns="91425" bIns="91425" anchor="t" anchorCtr="0">
            <a:spAutoFit/>
          </a:bodyPr>
          <a:lstStyle/>
          <a:p>
            <a:pPr marL="457200" lvl="0" indent="-323850" algn="l" rtl="0">
              <a:spcBef>
                <a:spcPts val="0"/>
              </a:spcBef>
              <a:spcAft>
                <a:spcPts val="0"/>
              </a:spcAft>
              <a:buSzPts val="1500"/>
              <a:buFont typeface="Arial"/>
              <a:buChar char="●"/>
            </a:pPr>
            <a:r>
              <a:rPr lang="en" sz="1500">
                <a:latin typeface="Arial"/>
                <a:ea typeface="Arial"/>
                <a:cs typeface="Arial"/>
                <a:sym typeface="Arial"/>
              </a:rPr>
              <a:t>Dataset consists 7582 people with 14 different factors</a:t>
            </a:r>
            <a:endParaRPr sz="1500">
              <a:latin typeface="Arial"/>
              <a:ea typeface="Arial"/>
              <a:cs typeface="Arial"/>
              <a:sym typeface="Arial"/>
            </a:endParaRPr>
          </a:p>
          <a:p>
            <a:pPr marL="457200" lvl="0" indent="-323850" algn="l" rtl="0">
              <a:spcBef>
                <a:spcPts val="0"/>
              </a:spcBef>
              <a:spcAft>
                <a:spcPts val="0"/>
              </a:spcAft>
              <a:buSzPts val="1500"/>
              <a:buFont typeface="Arial"/>
              <a:buChar char="●"/>
            </a:pPr>
            <a:r>
              <a:rPr lang="en" sz="1500">
                <a:latin typeface="Arial"/>
                <a:ea typeface="Arial"/>
                <a:cs typeface="Arial"/>
                <a:sym typeface="Arial"/>
              </a:rPr>
              <a:t>Factors: </a:t>
            </a:r>
            <a:r>
              <a:rPr lang="en" sz="1500">
                <a:highlight>
                  <a:srgbClr val="FFFFFF"/>
                </a:highlight>
                <a:latin typeface="Arial"/>
                <a:ea typeface="Arial"/>
                <a:cs typeface="Arial"/>
                <a:sym typeface="Arial"/>
              </a:rPr>
              <a:t>X, age, bmi, children, smoker, location, location type, education level, yearly physical, exercise, married, hypertension, gender, cost</a:t>
            </a:r>
            <a:endParaRPr sz="1500">
              <a:highlight>
                <a:srgbClr val="FFFFFF"/>
              </a:highlight>
              <a:latin typeface="Arial"/>
              <a:ea typeface="Arial"/>
              <a:cs typeface="Arial"/>
              <a:sym typeface="Arial"/>
            </a:endParaRPr>
          </a:p>
          <a:p>
            <a:pPr marL="457200" lvl="0" indent="-323850" algn="l" rtl="0">
              <a:spcBef>
                <a:spcPts val="0"/>
              </a:spcBef>
              <a:spcAft>
                <a:spcPts val="0"/>
              </a:spcAft>
              <a:buSzPts val="1500"/>
              <a:buFont typeface="Arial"/>
              <a:buChar char="●"/>
            </a:pPr>
            <a:r>
              <a:rPr lang="en" sz="1500">
                <a:highlight>
                  <a:srgbClr val="FFFFFF"/>
                </a:highlight>
                <a:latin typeface="Arial"/>
                <a:ea typeface="Arial"/>
                <a:cs typeface="Arial"/>
                <a:sym typeface="Arial"/>
              </a:rPr>
              <a:t>Data cleaning: removed null values from bmi and hypertension variables</a:t>
            </a:r>
            <a:endParaRPr sz="1500">
              <a:highlight>
                <a:srgbClr val="FFFFFF"/>
              </a:highlight>
              <a:latin typeface="Arial"/>
              <a:ea typeface="Arial"/>
              <a:cs typeface="Arial"/>
              <a:sym typeface="Arial"/>
            </a:endParaRPr>
          </a:p>
          <a:p>
            <a:pPr marL="457200" lvl="0" indent="-323850" algn="l" rtl="0">
              <a:spcBef>
                <a:spcPts val="0"/>
              </a:spcBef>
              <a:spcAft>
                <a:spcPts val="0"/>
              </a:spcAft>
              <a:buSzPts val="1500"/>
              <a:buFont typeface="Arial"/>
              <a:buChar char="●"/>
            </a:pPr>
            <a:r>
              <a:rPr lang="en" sz="1500">
                <a:highlight>
                  <a:srgbClr val="FFFFFF"/>
                </a:highlight>
                <a:latin typeface="Arial"/>
                <a:ea typeface="Arial"/>
                <a:cs typeface="Arial"/>
                <a:sym typeface="Arial"/>
              </a:rPr>
              <a:t>Defined variable “expensive” based on cost. If cost is greater than 75% of the total cost frequency, we have considered it to be expensive</a:t>
            </a:r>
            <a:endParaRPr sz="1500">
              <a:highlight>
                <a:srgbClr val="FFFFFF"/>
              </a:highlight>
              <a:latin typeface="Arial"/>
              <a:ea typeface="Arial"/>
              <a:cs typeface="Arial"/>
              <a:sym typeface="Arial"/>
            </a:endParaRPr>
          </a:p>
          <a:p>
            <a:pPr marL="457200" lvl="0" indent="-323850" algn="l" rtl="0">
              <a:spcBef>
                <a:spcPts val="0"/>
              </a:spcBef>
              <a:spcAft>
                <a:spcPts val="0"/>
              </a:spcAft>
              <a:buSzPts val="1500"/>
              <a:buFont typeface="Arial"/>
              <a:buChar char="●"/>
            </a:pPr>
            <a:r>
              <a:rPr lang="en" sz="1500">
                <a:highlight>
                  <a:srgbClr val="FFFFFF"/>
                </a:highlight>
                <a:latin typeface="Arial"/>
                <a:ea typeface="Arial"/>
                <a:cs typeface="Arial"/>
                <a:sym typeface="Arial"/>
              </a:rPr>
              <a:t>Data partition: Training data - 80% and testing data 20%</a:t>
            </a:r>
            <a:endParaRPr sz="1500">
              <a:highlight>
                <a:srgbClr val="FFFFFF"/>
              </a:highlight>
              <a:latin typeface="Arial"/>
              <a:ea typeface="Arial"/>
              <a:cs typeface="Arial"/>
              <a:sym typeface="Arial"/>
            </a:endParaRPr>
          </a:p>
          <a:p>
            <a:pPr marL="457200" lvl="0" indent="0" algn="l" rtl="0">
              <a:spcBef>
                <a:spcPts val="1600"/>
              </a:spcBef>
              <a:spcAft>
                <a:spcPts val="0"/>
              </a:spcAft>
              <a:buNone/>
            </a:pPr>
            <a:endParaRPr sz="1100">
              <a:highlight>
                <a:srgbClr val="FFFFFF"/>
              </a:highlight>
            </a:endParaRPr>
          </a:p>
          <a:p>
            <a:pPr marL="457200" lvl="0" indent="0" algn="l" rtl="0">
              <a:spcBef>
                <a:spcPts val="1600"/>
              </a:spcBef>
              <a:spcAft>
                <a:spcPts val="0"/>
              </a:spcAft>
              <a:buNone/>
            </a:pPr>
            <a:endParaRPr sz="900">
              <a:solidFill>
                <a:srgbClr val="000000"/>
              </a:solidFill>
              <a:highlight>
                <a:srgbClr val="FFFFFF"/>
              </a:highlight>
              <a:latin typeface="Courier New"/>
              <a:ea typeface="Courier New"/>
              <a:cs typeface="Courier New"/>
              <a:sym typeface="Courier New"/>
            </a:endParaRPr>
          </a:p>
          <a:p>
            <a:pPr marL="457200" lvl="0" indent="0" algn="l" rtl="0">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37"/>
          <p:cNvSpPr txBox="1">
            <a:spLocks noGrp="1"/>
          </p:cNvSpPr>
          <p:nvPr>
            <p:ph type="body" idx="1"/>
          </p:nvPr>
        </p:nvSpPr>
        <p:spPr>
          <a:xfrm>
            <a:off x="1726925" y="1676625"/>
            <a:ext cx="5874600" cy="2140800"/>
          </a:xfrm>
          <a:prstGeom prst="rect">
            <a:avLst/>
          </a:prstGeom>
          <a:solidFill>
            <a:schemeClr val="lt1"/>
          </a:solidFill>
        </p:spPr>
        <p:txBody>
          <a:bodyPr spcFirstLastPara="1" wrap="square" lIns="91425" tIns="91425" rIns="91425" bIns="91425" anchor="b" anchorCtr="0">
            <a:noAutofit/>
          </a:bodyPr>
          <a:lstStyle/>
          <a:p>
            <a:pPr marL="457200" lvl="0" indent="0" algn="l" rtl="0">
              <a:spcBef>
                <a:spcPts val="0"/>
              </a:spcBef>
              <a:spcAft>
                <a:spcPts val="0"/>
              </a:spcAft>
              <a:buNone/>
            </a:pPr>
            <a:endParaRPr>
              <a:solidFill>
                <a:srgbClr val="202124"/>
              </a:solidFill>
              <a:highlight>
                <a:srgbClr val="FFFFFF"/>
              </a:highlight>
              <a:latin typeface="Roboto"/>
              <a:ea typeface="Roboto"/>
              <a:cs typeface="Roboto"/>
              <a:sym typeface="Roboto"/>
            </a:endParaRPr>
          </a:p>
          <a:p>
            <a:pPr marL="457200" lvl="0" indent="-304800" algn="just" rtl="0">
              <a:spcBef>
                <a:spcPts val="1600"/>
              </a:spcBef>
              <a:spcAft>
                <a:spcPts val="0"/>
              </a:spcAft>
              <a:buSzPts val="1200"/>
              <a:buFont typeface="Arial"/>
              <a:buChar char="●"/>
            </a:pPr>
            <a:r>
              <a:rPr lang="en" sz="1400">
                <a:highlight>
                  <a:schemeClr val="lt1"/>
                </a:highlight>
                <a:latin typeface="Arial"/>
                <a:ea typeface="Arial"/>
                <a:cs typeface="Arial"/>
                <a:sym typeface="Arial"/>
              </a:rPr>
              <a:t>Support vector machine(SVM) model: Accuracy: 86% and Sensitivity: 96.92%</a:t>
            </a:r>
            <a:endParaRPr sz="1400">
              <a:highlight>
                <a:schemeClr val="lt1"/>
              </a:highlight>
              <a:latin typeface="Arial"/>
              <a:ea typeface="Arial"/>
              <a:cs typeface="Arial"/>
              <a:sym typeface="Arial"/>
            </a:endParaRPr>
          </a:p>
          <a:p>
            <a:pPr marL="457200" lvl="0" indent="-304800" algn="just" rtl="0">
              <a:spcBef>
                <a:spcPts val="0"/>
              </a:spcBef>
              <a:spcAft>
                <a:spcPts val="0"/>
              </a:spcAft>
              <a:buSzPts val="1200"/>
              <a:buFont typeface="Arial"/>
              <a:buChar char="●"/>
            </a:pPr>
            <a:r>
              <a:rPr lang="en" sz="1400">
                <a:highlight>
                  <a:schemeClr val="lt1"/>
                </a:highlight>
                <a:latin typeface="Arial"/>
                <a:ea typeface="Arial"/>
                <a:cs typeface="Arial"/>
                <a:sym typeface="Arial"/>
              </a:rPr>
              <a:t>Tree model : Accuracy: 89.12% and  Sensitivity : 97.27%</a:t>
            </a:r>
            <a:endParaRPr sz="1400">
              <a:highlight>
                <a:schemeClr val="lt1"/>
              </a:highlight>
              <a:latin typeface="Arial"/>
              <a:ea typeface="Arial"/>
              <a:cs typeface="Arial"/>
              <a:sym typeface="Arial"/>
            </a:endParaRPr>
          </a:p>
          <a:p>
            <a:pPr marL="457200" lvl="0" indent="-304800" algn="just" rtl="0">
              <a:spcBef>
                <a:spcPts val="0"/>
              </a:spcBef>
              <a:spcAft>
                <a:spcPts val="0"/>
              </a:spcAft>
              <a:buSzPts val="1200"/>
              <a:buFont typeface="Arial"/>
              <a:buChar char="●"/>
            </a:pPr>
            <a:r>
              <a:rPr lang="en" sz="1400">
                <a:highlight>
                  <a:schemeClr val="lt1"/>
                </a:highlight>
                <a:latin typeface="Arial"/>
                <a:ea typeface="Arial"/>
                <a:cs typeface="Arial"/>
                <a:sym typeface="Arial"/>
              </a:rPr>
              <a:t>Linear model: Accuracy: 42.3%</a:t>
            </a:r>
            <a:endParaRPr sz="1400">
              <a:highlight>
                <a:schemeClr val="lt1"/>
              </a:highlight>
              <a:latin typeface="Arial"/>
              <a:ea typeface="Arial"/>
              <a:cs typeface="Arial"/>
              <a:sym typeface="Arial"/>
            </a:endParaRPr>
          </a:p>
        </p:txBody>
      </p:sp>
      <p:sp>
        <p:nvSpPr>
          <p:cNvPr id="472" name="Google Shape;472;p37"/>
          <p:cNvSpPr txBox="1">
            <a:spLocks noGrp="1"/>
          </p:cNvSpPr>
          <p:nvPr>
            <p:ph type="title"/>
          </p:nvPr>
        </p:nvSpPr>
        <p:spPr>
          <a:xfrm>
            <a:off x="720000" y="526150"/>
            <a:ext cx="7704000" cy="98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Deciding on our best model</a:t>
            </a:r>
            <a:endParaRPr/>
          </a:p>
        </p:txBody>
      </p:sp>
      <p:grpSp>
        <p:nvGrpSpPr>
          <p:cNvPr id="473" name="Google Shape;473;p37"/>
          <p:cNvGrpSpPr/>
          <p:nvPr/>
        </p:nvGrpSpPr>
        <p:grpSpPr>
          <a:xfrm>
            <a:off x="324326" y="-11"/>
            <a:ext cx="1465547" cy="1458915"/>
            <a:chOff x="7019104" y="3218529"/>
            <a:chExt cx="1577383" cy="1570077"/>
          </a:xfrm>
        </p:grpSpPr>
        <p:sp>
          <p:nvSpPr>
            <p:cNvPr id="474" name="Google Shape;474;p37"/>
            <p:cNvSpPr/>
            <p:nvPr/>
          </p:nvSpPr>
          <p:spPr>
            <a:xfrm>
              <a:off x="7021796" y="3218529"/>
              <a:ext cx="1572576" cy="1570077"/>
            </a:xfrm>
            <a:custGeom>
              <a:avLst/>
              <a:gdLst/>
              <a:ahLst/>
              <a:cxnLst/>
              <a:rect l="l" t="t" r="r" b="b"/>
              <a:pathLst>
                <a:path w="49074" h="48996" extrusionOk="0">
                  <a:moveTo>
                    <a:pt x="37179" y="0"/>
                  </a:moveTo>
                  <a:cubicBezTo>
                    <a:pt x="36884" y="0"/>
                    <a:pt x="36592" y="113"/>
                    <a:pt x="36375" y="339"/>
                  </a:cubicBezTo>
                  <a:lnTo>
                    <a:pt x="451" y="36462"/>
                  </a:lnTo>
                  <a:cubicBezTo>
                    <a:pt x="0" y="36914"/>
                    <a:pt x="0" y="37649"/>
                    <a:pt x="451" y="38100"/>
                  </a:cubicBezTo>
                  <a:lnTo>
                    <a:pt x="11061" y="48660"/>
                  </a:lnTo>
                  <a:cubicBezTo>
                    <a:pt x="11285" y="48883"/>
                    <a:pt x="11578" y="48996"/>
                    <a:pt x="11872" y="48996"/>
                  </a:cubicBezTo>
                  <a:cubicBezTo>
                    <a:pt x="12171" y="48996"/>
                    <a:pt x="12471" y="48879"/>
                    <a:pt x="12699" y="48643"/>
                  </a:cubicBezTo>
                  <a:lnTo>
                    <a:pt x="48622" y="12519"/>
                  </a:lnTo>
                  <a:cubicBezTo>
                    <a:pt x="49073" y="12068"/>
                    <a:pt x="49073" y="11333"/>
                    <a:pt x="48605" y="10882"/>
                  </a:cubicBezTo>
                  <a:lnTo>
                    <a:pt x="37995" y="339"/>
                  </a:lnTo>
                  <a:cubicBezTo>
                    <a:pt x="37770" y="113"/>
                    <a:pt x="37473" y="0"/>
                    <a:pt x="37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7502054" y="3701671"/>
              <a:ext cx="611483" cy="603536"/>
            </a:xfrm>
            <a:custGeom>
              <a:avLst/>
              <a:gdLst/>
              <a:ahLst/>
              <a:cxnLst/>
              <a:rect l="l" t="t" r="r" b="b"/>
              <a:pathLst>
                <a:path w="19082" h="18834" extrusionOk="0">
                  <a:moveTo>
                    <a:pt x="10929" y="1"/>
                  </a:moveTo>
                  <a:cubicBezTo>
                    <a:pt x="10677" y="1"/>
                    <a:pt x="10436" y="89"/>
                    <a:pt x="10260" y="266"/>
                  </a:cubicBezTo>
                  <a:lnTo>
                    <a:pt x="402" y="10191"/>
                  </a:lnTo>
                  <a:cubicBezTo>
                    <a:pt x="1" y="10575"/>
                    <a:pt x="51" y="11260"/>
                    <a:pt x="519" y="11711"/>
                  </a:cubicBezTo>
                  <a:lnTo>
                    <a:pt x="7302" y="18461"/>
                  </a:lnTo>
                  <a:cubicBezTo>
                    <a:pt x="7548" y="18707"/>
                    <a:pt x="7862" y="18834"/>
                    <a:pt x="8160" y="18834"/>
                  </a:cubicBezTo>
                  <a:cubicBezTo>
                    <a:pt x="8410" y="18834"/>
                    <a:pt x="8648" y="18745"/>
                    <a:pt x="8823" y="18562"/>
                  </a:cubicBezTo>
                  <a:lnTo>
                    <a:pt x="18681" y="8637"/>
                  </a:lnTo>
                  <a:cubicBezTo>
                    <a:pt x="19082" y="8253"/>
                    <a:pt x="19032" y="7568"/>
                    <a:pt x="18581" y="7116"/>
                  </a:cubicBezTo>
                  <a:lnTo>
                    <a:pt x="11780" y="366"/>
                  </a:lnTo>
                  <a:cubicBezTo>
                    <a:pt x="11537" y="123"/>
                    <a:pt x="11225" y="1"/>
                    <a:pt x="109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8131194" y="3500973"/>
              <a:ext cx="61590" cy="58578"/>
            </a:xfrm>
            <a:custGeom>
              <a:avLst/>
              <a:gdLst/>
              <a:ahLst/>
              <a:cxnLst/>
              <a:rect l="l" t="t" r="r" b="b"/>
              <a:pathLst>
                <a:path w="1922" h="1828" extrusionOk="0">
                  <a:moveTo>
                    <a:pt x="928" y="1"/>
                  </a:moveTo>
                  <a:cubicBezTo>
                    <a:pt x="457" y="1"/>
                    <a:pt x="0" y="369"/>
                    <a:pt x="0" y="915"/>
                  </a:cubicBezTo>
                  <a:cubicBezTo>
                    <a:pt x="11" y="1465"/>
                    <a:pt x="453" y="1827"/>
                    <a:pt x="914" y="1827"/>
                  </a:cubicBezTo>
                  <a:cubicBezTo>
                    <a:pt x="1139" y="1827"/>
                    <a:pt x="1368" y="1741"/>
                    <a:pt x="1554" y="1550"/>
                  </a:cubicBezTo>
                  <a:cubicBezTo>
                    <a:pt x="1922" y="1199"/>
                    <a:pt x="1922" y="614"/>
                    <a:pt x="1554" y="263"/>
                  </a:cubicBezTo>
                  <a:cubicBezTo>
                    <a:pt x="1373" y="82"/>
                    <a:pt x="1149" y="1"/>
                    <a:pt x="9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8249696" y="3618771"/>
              <a:ext cx="61430" cy="58450"/>
            </a:xfrm>
            <a:custGeom>
              <a:avLst/>
              <a:gdLst/>
              <a:ahLst/>
              <a:cxnLst/>
              <a:rect l="l" t="t" r="r" b="b"/>
              <a:pathLst>
                <a:path w="1917" h="1824" extrusionOk="0">
                  <a:moveTo>
                    <a:pt x="923" y="1"/>
                  </a:moveTo>
                  <a:cubicBezTo>
                    <a:pt x="453" y="1"/>
                    <a:pt x="0" y="369"/>
                    <a:pt x="12" y="915"/>
                  </a:cubicBezTo>
                  <a:cubicBezTo>
                    <a:pt x="12" y="1457"/>
                    <a:pt x="454" y="1823"/>
                    <a:pt x="922" y="1823"/>
                  </a:cubicBezTo>
                  <a:cubicBezTo>
                    <a:pt x="1146" y="1823"/>
                    <a:pt x="1376" y="1739"/>
                    <a:pt x="1565" y="1550"/>
                  </a:cubicBezTo>
                  <a:cubicBezTo>
                    <a:pt x="1916" y="1199"/>
                    <a:pt x="1916" y="614"/>
                    <a:pt x="1549" y="263"/>
                  </a:cubicBezTo>
                  <a:cubicBezTo>
                    <a:pt x="1367" y="82"/>
                    <a:pt x="1143" y="1"/>
                    <a:pt x="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8108698" y="3642516"/>
              <a:ext cx="61078" cy="58386"/>
            </a:xfrm>
            <a:custGeom>
              <a:avLst/>
              <a:gdLst/>
              <a:ahLst/>
              <a:cxnLst/>
              <a:rect l="l" t="t" r="r" b="b"/>
              <a:pathLst>
                <a:path w="1906" h="1822" extrusionOk="0">
                  <a:moveTo>
                    <a:pt x="906" y="0"/>
                  </a:moveTo>
                  <a:cubicBezTo>
                    <a:pt x="443" y="0"/>
                    <a:pt x="0" y="367"/>
                    <a:pt x="0" y="909"/>
                  </a:cubicBezTo>
                  <a:cubicBezTo>
                    <a:pt x="0" y="1459"/>
                    <a:pt x="446" y="1821"/>
                    <a:pt x="911" y="1821"/>
                  </a:cubicBezTo>
                  <a:cubicBezTo>
                    <a:pt x="1137" y="1821"/>
                    <a:pt x="1368" y="1735"/>
                    <a:pt x="1554" y="1544"/>
                  </a:cubicBezTo>
                  <a:cubicBezTo>
                    <a:pt x="1905" y="1193"/>
                    <a:pt x="1905" y="625"/>
                    <a:pt x="1538" y="274"/>
                  </a:cubicBezTo>
                  <a:cubicBezTo>
                    <a:pt x="1354" y="84"/>
                    <a:pt x="1127" y="0"/>
                    <a:pt x="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7422807" y="4447486"/>
              <a:ext cx="61623" cy="58322"/>
            </a:xfrm>
            <a:custGeom>
              <a:avLst/>
              <a:gdLst/>
              <a:ahLst/>
              <a:cxnLst/>
              <a:rect l="l" t="t" r="r" b="b"/>
              <a:pathLst>
                <a:path w="1923" h="1820" extrusionOk="0">
                  <a:moveTo>
                    <a:pt x="1004" y="1"/>
                  </a:moveTo>
                  <a:cubicBezTo>
                    <a:pt x="780" y="1"/>
                    <a:pt x="552" y="83"/>
                    <a:pt x="368" y="267"/>
                  </a:cubicBezTo>
                  <a:cubicBezTo>
                    <a:pt x="1" y="618"/>
                    <a:pt x="17" y="1203"/>
                    <a:pt x="368" y="1553"/>
                  </a:cubicBezTo>
                  <a:cubicBezTo>
                    <a:pt x="552" y="1737"/>
                    <a:pt x="779" y="1819"/>
                    <a:pt x="1002" y="1819"/>
                  </a:cubicBezTo>
                  <a:cubicBezTo>
                    <a:pt x="1470" y="1819"/>
                    <a:pt x="1922" y="1456"/>
                    <a:pt x="1922" y="902"/>
                  </a:cubicBezTo>
                  <a:cubicBezTo>
                    <a:pt x="1922" y="360"/>
                    <a:pt x="1472" y="1"/>
                    <a:pt x="10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7304497" y="4329689"/>
              <a:ext cx="61590" cy="58322"/>
            </a:xfrm>
            <a:custGeom>
              <a:avLst/>
              <a:gdLst/>
              <a:ahLst/>
              <a:cxnLst/>
              <a:rect l="l" t="t" r="r" b="b"/>
              <a:pathLst>
                <a:path w="1922" h="1820" extrusionOk="0">
                  <a:moveTo>
                    <a:pt x="1000" y="1"/>
                  </a:moveTo>
                  <a:cubicBezTo>
                    <a:pt x="778" y="1"/>
                    <a:pt x="552" y="83"/>
                    <a:pt x="368" y="267"/>
                  </a:cubicBezTo>
                  <a:cubicBezTo>
                    <a:pt x="0" y="618"/>
                    <a:pt x="0" y="1203"/>
                    <a:pt x="368" y="1554"/>
                  </a:cubicBezTo>
                  <a:cubicBezTo>
                    <a:pt x="551" y="1737"/>
                    <a:pt x="778" y="1819"/>
                    <a:pt x="1001" y="1819"/>
                  </a:cubicBezTo>
                  <a:cubicBezTo>
                    <a:pt x="1469" y="1819"/>
                    <a:pt x="1922" y="1456"/>
                    <a:pt x="1922" y="902"/>
                  </a:cubicBezTo>
                  <a:cubicBezTo>
                    <a:pt x="1910" y="360"/>
                    <a:pt x="1464" y="1"/>
                    <a:pt x="1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7445847" y="4305911"/>
              <a:ext cx="61430" cy="58418"/>
            </a:xfrm>
            <a:custGeom>
              <a:avLst/>
              <a:gdLst/>
              <a:ahLst/>
              <a:cxnLst/>
              <a:rect l="l" t="t" r="r" b="b"/>
              <a:pathLst>
                <a:path w="1917" h="1823" extrusionOk="0">
                  <a:moveTo>
                    <a:pt x="1000" y="0"/>
                  </a:moveTo>
                  <a:cubicBezTo>
                    <a:pt x="778" y="0"/>
                    <a:pt x="552" y="84"/>
                    <a:pt x="368" y="274"/>
                  </a:cubicBezTo>
                  <a:cubicBezTo>
                    <a:pt x="0" y="625"/>
                    <a:pt x="0" y="1210"/>
                    <a:pt x="368" y="1560"/>
                  </a:cubicBezTo>
                  <a:cubicBezTo>
                    <a:pt x="549" y="1742"/>
                    <a:pt x="773" y="1823"/>
                    <a:pt x="993" y="1823"/>
                  </a:cubicBezTo>
                  <a:cubicBezTo>
                    <a:pt x="1463" y="1823"/>
                    <a:pt x="1916" y="1455"/>
                    <a:pt x="1905" y="909"/>
                  </a:cubicBezTo>
                  <a:cubicBezTo>
                    <a:pt x="1905" y="367"/>
                    <a:pt x="1462"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7019104" y="3220676"/>
              <a:ext cx="1577383" cy="1565334"/>
            </a:xfrm>
            <a:custGeom>
              <a:avLst/>
              <a:gdLst/>
              <a:ahLst/>
              <a:cxnLst/>
              <a:rect l="l" t="t" r="r" b="b"/>
              <a:pathLst>
                <a:path w="49224" h="48848" extrusionOk="0">
                  <a:moveTo>
                    <a:pt x="11822" y="0"/>
                  </a:moveTo>
                  <a:cubicBezTo>
                    <a:pt x="11529" y="0"/>
                    <a:pt x="11237" y="113"/>
                    <a:pt x="11011" y="339"/>
                  </a:cubicBezTo>
                  <a:lnTo>
                    <a:pt x="452" y="10948"/>
                  </a:lnTo>
                  <a:cubicBezTo>
                    <a:pt x="1" y="11416"/>
                    <a:pt x="1" y="12135"/>
                    <a:pt x="452" y="12586"/>
                  </a:cubicBezTo>
                  <a:lnTo>
                    <a:pt x="36592" y="48509"/>
                  </a:lnTo>
                  <a:cubicBezTo>
                    <a:pt x="36818" y="48735"/>
                    <a:pt x="37114" y="48848"/>
                    <a:pt x="37411" y="48848"/>
                  </a:cubicBezTo>
                  <a:cubicBezTo>
                    <a:pt x="37708" y="48848"/>
                    <a:pt x="38004" y="48735"/>
                    <a:pt x="38230" y="48509"/>
                  </a:cubicBezTo>
                  <a:lnTo>
                    <a:pt x="48773" y="37899"/>
                  </a:lnTo>
                  <a:cubicBezTo>
                    <a:pt x="49224" y="37448"/>
                    <a:pt x="49224" y="36713"/>
                    <a:pt x="48773" y="36262"/>
                  </a:cubicBezTo>
                  <a:lnTo>
                    <a:pt x="12632" y="339"/>
                  </a:lnTo>
                  <a:cubicBezTo>
                    <a:pt x="12407" y="113"/>
                    <a:pt x="12114" y="0"/>
                    <a:pt x="11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7"/>
            <p:cNvSpPr/>
            <p:nvPr/>
          </p:nvSpPr>
          <p:spPr>
            <a:xfrm>
              <a:off x="7502054" y="3701895"/>
              <a:ext cx="611483" cy="602863"/>
            </a:xfrm>
            <a:custGeom>
              <a:avLst/>
              <a:gdLst/>
              <a:ahLst/>
              <a:cxnLst/>
              <a:rect l="l" t="t" r="r" b="b"/>
              <a:pathLst>
                <a:path w="19082" h="18813" extrusionOk="0">
                  <a:moveTo>
                    <a:pt x="8113" y="1"/>
                  </a:moveTo>
                  <a:cubicBezTo>
                    <a:pt x="7814" y="1"/>
                    <a:pt x="7500" y="128"/>
                    <a:pt x="7252" y="376"/>
                  </a:cubicBezTo>
                  <a:lnTo>
                    <a:pt x="502" y="7160"/>
                  </a:lnTo>
                  <a:cubicBezTo>
                    <a:pt x="51" y="7611"/>
                    <a:pt x="1" y="8296"/>
                    <a:pt x="402" y="8697"/>
                  </a:cubicBezTo>
                  <a:lnTo>
                    <a:pt x="10310" y="18555"/>
                  </a:lnTo>
                  <a:cubicBezTo>
                    <a:pt x="10490" y="18728"/>
                    <a:pt x="10728" y="18813"/>
                    <a:pt x="10977" y="18813"/>
                  </a:cubicBezTo>
                  <a:cubicBezTo>
                    <a:pt x="11280" y="18813"/>
                    <a:pt x="11599" y="18686"/>
                    <a:pt x="11847" y="18438"/>
                  </a:cubicBezTo>
                  <a:lnTo>
                    <a:pt x="18581" y="11654"/>
                  </a:lnTo>
                  <a:cubicBezTo>
                    <a:pt x="19032" y="11203"/>
                    <a:pt x="19082" y="10518"/>
                    <a:pt x="18698" y="10117"/>
                  </a:cubicBezTo>
                  <a:lnTo>
                    <a:pt x="8773" y="259"/>
                  </a:lnTo>
                  <a:cubicBezTo>
                    <a:pt x="8592" y="86"/>
                    <a:pt x="8358" y="1"/>
                    <a:pt x="81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7"/>
            <p:cNvSpPr/>
            <p:nvPr/>
          </p:nvSpPr>
          <p:spPr>
            <a:xfrm>
              <a:off x="8242005" y="4326997"/>
              <a:ext cx="78222" cy="58258"/>
            </a:xfrm>
            <a:custGeom>
              <a:avLst/>
              <a:gdLst/>
              <a:ahLst/>
              <a:cxnLst/>
              <a:rect l="l" t="t" r="r" b="b"/>
              <a:pathLst>
                <a:path w="2441" h="1818" extrusionOk="0">
                  <a:moveTo>
                    <a:pt x="1221" y="0"/>
                  </a:moveTo>
                  <a:cubicBezTo>
                    <a:pt x="402" y="0"/>
                    <a:pt x="1" y="986"/>
                    <a:pt x="586" y="1554"/>
                  </a:cubicBezTo>
                  <a:cubicBezTo>
                    <a:pt x="761" y="1729"/>
                    <a:pt x="991" y="1817"/>
                    <a:pt x="1221" y="1817"/>
                  </a:cubicBezTo>
                  <a:cubicBezTo>
                    <a:pt x="1450" y="1817"/>
                    <a:pt x="1680" y="1729"/>
                    <a:pt x="1856" y="1554"/>
                  </a:cubicBezTo>
                  <a:cubicBezTo>
                    <a:pt x="2440" y="986"/>
                    <a:pt x="2023" y="0"/>
                    <a:pt x="12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8124240" y="4445307"/>
              <a:ext cx="78190" cy="58258"/>
            </a:xfrm>
            <a:custGeom>
              <a:avLst/>
              <a:gdLst/>
              <a:ahLst/>
              <a:cxnLst/>
              <a:rect l="l" t="t" r="r" b="b"/>
              <a:pathLst>
                <a:path w="2440" h="1818" extrusionOk="0">
                  <a:moveTo>
                    <a:pt x="1220" y="1"/>
                  </a:moveTo>
                  <a:cubicBezTo>
                    <a:pt x="401" y="1"/>
                    <a:pt x="0" y="987"/>
                    <a:pt x="585" y="1555"/>
                  </a:cubicBezTo>
                  <a:cubicBezTo>
                    <a:pt x="760" y="1730"/>
                    <a:pt x="990" y="1818"/>
                    <a:pt x="1222" y="1818"/>
                  </a:cubicBezTo>
                  <a:cubicBezTo>
                    <a:pt x="1454" y="1818"/>
                    <a:pt x="1688" y="1730"/>
                    <a:pt x="1871" y="1555"/>
                  </a:cubicBezTo>
                  <a:cubicBezTo>
                    <a:pt x="2439" y="987"/>
                    <a:pt x="2022" y="1"/>
                    <a:pt x="12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8100655" y="4303957"/>
              <a:ext cx="78222" cy="58258"/>
            </a:xfrm>
            <a:custGeom>
              <a:avLst/>
              <a:gdLst/>
              <a:ahLst/>
              <a:cxnLst/>
              <a:rect l="l" t="t" r="r" b="b"/>
              <a:pathLst>
                <a:path w="2441" h="1818" extrusionOk="0">
                  <a:moveTo>
                    <a:pt x="1221" y="1"/>
                  </a:moveTo>
                  <a:cubicBezTo>
                    <a:pt x="402" y="1"/>
                    <a:pt x="1" y="986"/>
                    <a:pt x="586" y="1555"/>
                  </a:cubicBezTo>
                  <a:cubicBezTo>
                    <a:pt x="761" y="1730"/>
                    <a:pt x="991" y="1818"/>
                    <a:pt x="1221" y="1818"/>
                  </a:cubicBezTo>
                  <a:cubicBezTo>
                    <a:pt x="1450" y="1818"/>
                    <a:pt x="1680" y="1730"/>
                    <a:pt x="1855" y="1555"/>
                  </a:cubicBezTo>
                  <a:cubicBezTo>
                    <a:pt x="2440" y="986"/>
                    <a:pt x="2023" y="1"/>
                    <a:pt x="12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7295909" y="3621430"/>
              <a:ext cx="77677" cy="58258"/>
            </a:xfrm>
            <a:custGeom>
              <a:avLst/>
              <a:gdLst/>
              <a:ahLst/>
              <a:cxnLst/>
              <a:rect l="l" t="t" r="r" b="b"/>
              <a:pathLst>
                <a:path w="2424" h="1818" extrusionOk="0">
                  <a:moveTo>
                    <a:pt x="1206" y="0"/>
                  </a:moveTo>
                  <a:cubicBezTo>
                    <a:pt x="974" y="0"/>
                    <a:pt x="744" y="88"/>
                    <a:pt x="569" y="264"/>
                  </a:cubicBezTo>
                  <a:cubicBezTo>
                    <a:pt x="1" y="848"/>
                    <a:pt x="402" y="1818"/>
                    <a:pt x="1204" y="1818"/>
                  </a:cubicBezTo>
                  <a:cubicBezTo>
                    <a:pt x="2023" y="1818"/>
                    <a:pt x="2424" y="832"/>
                    <a:pt x="1855" y="264"/>
                  </a:cubicBezTo>
                  <a:cubicBezTo>
                    <a:pt x="1672" y="88"/>
                    <a:pt x="1438" y="0"/>
                    <a:pt x="1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7413194" y="3503088"/>
              <a:ext cx="78190" cy="58258"/>
            </a:xfrm>
            <a:custGeom>
              <a:avLst/>
              <a:gdLst/>
              <a:ahLst/>
              <a:cxnLst/>
              <a:rect l="l" t="t" r="r" b="b"/>
              <a:pathLst>
                <a:path w="2440" h="1818" extrusionOk="0">
                  <a:moveTo>
                    <a:pt x="1222" y="1"/>
                  </a:moveTo>
                  <a:cubicBezTo>
                    <a:pt x="990" y="1"/>
                    <a:pt x="760" y="89"/>
                    <a:pt x="585" y="264"/>
                  </a:cubicBezTo>
                  <a:cubicBezTo>
                    <a:pt x="0" y="849"/>
                    <a:pt x="418" y="1818"/>
                    <a:pt x="1236" y="1818"/>
                  </a:cubicBezTo>
                  <a:cubicBezTo>
                    <a:pt x="2038" y="1818"/>
                    <a:pt x="2439" y="832"/>
                    <a:pt x="1871" y="264"/>
                  </a:cubicBezTo>
                  <a:cubicBezTo>
                    <a:pt x="1688" y="89"/>
                    <a:pt x="1454" y="1"/>
                    <a:pt x="12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7437259" y="3644439"/>
              <a:ext cx="77677" cy="58258"/>
            </a:xfrm>
            <a:custGeom>
              <a:avLst/>
              <a:gdLst/>
              <a:ahLst/>
              <a:cxnLst/>
              <a:rect l="l" t="t" r="r" b="b"/>
              <a:pathLst>
                <a:path w="2424" h="1818" extrusionOk="0">
                  <a:moveTo>
                    <a:pt x="1212" y="1"/>
                  </a:moveTo>
                  <a:cubicBezTo>
                    <a:pt x="978" y="1"/>
                    <a:pt x="744" y="89"/>
                    <a:pt x="569" y="264"/>
                  </a:cubicBezTo>
                  <a:cubicBezTo>
                    <a:pt x="1" y="849"/>
                    <a:pt x="402" y="1818"/>
                    <a:pt x="1221" y="1818"/>
                  </a:cubicBezTo>
                  <a:cubicBezTo>
                    <a:pt x="2023" y="1818"/>
                    <a:pt x="2424" y="832"/>
                    <a:pt x="1856" y="264"/>
                  </a:cubicBezTo>
                  <a:cubicBezTo>
                    <a:pt x="1680" y="89"/>
                    <a:pt x="1446" y="1"/>
                    <a:pt x="1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8"/>
          <p:cNvSpPr txBox="1">
            <a:spLocks noGrp="1"/>
          </p:cNvSpPr>
          <p:nvPr>
            <p:ph type="title"/>
          </p:nvPr>
        </p:nvSpPr>
        <p:spPr>
          <a:xfrm>
            <a:off x="4427600" y="2220620"/>
            <a:ext cx="3993600" cy="149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t>Understanding the reasons for expensive health care </a:t>
            </a:r>
            <a:endParaRPr sz="100"/>
          </a:p>
        </p:txBody>
      </p:sp>
      <p:grpSp>
        <p:nvGrpSpPr>
          <p:cNvPr id="495" name="Google Shape;495;p38"/>
          <p:cNvGrpSpPr/>
          <p:nvPr/>
        </p:nvGrpSpPr>
        <p:grpSpPr>
          <a:xfrm>
            <a:off x="7372826" y="100014"/>
            <a:ext cx="1465547" cy="1458915"/>
            <a:chOff x="7019104" y="3218529"/>
            <a:chExt cx="1577383" cy="1570077"/>
          </a:xfrm>
        </p:grpSpPr>
        <p:sp>
          <p:nvSpPr>
            <p:cNvPr id="496" name="Google Shape;496;p38"/>
            <p:cNvSpPr/>
            <p:nvPr/>
          </p:nvSpPr>
          <p:spPr>
            <a:xfrm>
              <a:off x="7021796" y="3218529"/>
              <a:ext cx="1572576" cy="1570077"/>
            </a:xfrm>
            <a:custGeom>
              <a:avLst/>
              <a:gdLst/>
              <a:ahLst/>
              <a:cxnLst/>
              <a:rect l="l" t="t" r="r" b="b"/>
              <a:pathLst>
                <a:path w="49074" h="48996" extrusionOk="0">
                  <a:moveTo>
                    <a:pt x="37179" y="0"/>
                  </a:moveTo>
                  <a:cubicBezTo>
                    <a:pt x="36884" y="0"/>
                    <a:pt x="36592" y="113"/>
                    <a:pt x="36375" y="339"/>
                  </a:cubicBezTo>
                  <a:lnTo>
                    <a:pt x="451" y="36462"/>
                  </a:lnTo>
                  <a:cubicBezTo>
                    <a:pt x="0" y="36914"/>
                    <a:pt x="0" y="37649"/>
                    <a:pt x="451" y="38100"/>
                  </a:cubicBezTo>
                  <a:lnTo>
                    <a:pt x="11061" y="48660"/>
                  </a:lnTo>
                  <a:cubicBezTo>
                    <a:pt x="11285" y="48883"/>
                    <a:pt x="11578" y="48996"/>
                    <a:pt x="11872" y="48996"/>
                  </a:cubicBezTo>
                  <a:cubicBezTo>
                    <a:pt x="12171" y="48996"/>
                    <a:pt x="12471" y="48879"/>
                    <a:pt x="12699" y="48643"/>
                  </a:cubicBezTo>
                  <a:lnTo>
                    <a:pt x="48622" y="12519"/>
                  </a:lnTo>
                  <a:cubicBezTo>
                    <a:pt x="49073" y="12068"/>
                    <a:pt x="49073" y="11333"/>
                    <a:pt x="48605" y="10882"/>
                  </a:cubicBezTo>
                  <a:lnTo>
                    <a:pt x="37995" y="339"/>
                  </a:lnTo>
                  <a:cubicBezTo>
                    <a:pt x="37770" y="113"/>
                    <a:pt x="37473" y="0"/>
                    <a:pt x="37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8"/>
            <p:cNvSpPr/>
            <p:nvPr/>
          </p:nvSpPr>
          <p:spPr>
            <a:xfrm>
              <a:off x="7502054" y="3701671"/>
              <a:ext cx="611483" cy="603536"/>
            </a:xfrm>
            <a:custGeom>
              <a:avLst/>
              <a:gdLst/>
              <a:ahLst/>
              <a:cxnLst/>
              <a:rect l="l" t="t" r="r" b="b"/>
              <a:pathLst>
                <a:path w="19082" h="18834" extrusionOk="0">
                  <a:moveTo>
                    <a:pt x="10929" y="1"/>
                  </a:moveTo>
                  <a:cubicBezTo>
                    <a:pt x="10677" y="1"/>
                    <a:pt x="10436" y="89"/>
                    <a:pt x="10260" y="266"/>
                  </a:cubicBezTo>
                  <a:lnTo>
                    <a:pt x="402" y="10191"/>
                  </a:lnTo>
                  <a:cubicBezTo>
                    <a:pt x="1" y="10575"/>
                    <a:pt x="51" y="11260"/>
                    <a:pt x="519" y="11711"/>
                  </a:cubicBezTo>
                  <a:lnTo>
                    <a:pt x="7302" y="18461"/>
                  </a:lnTo>
                  <a:cubicBezTo>
                    <a:pt x="7548" y="18707"/>
                    <a:pt x="7862" y="18834"/>
                    <a:pt x="8160" y="18834"/>
                  </a:cubicBezTo>
                  <a:cubicBezTo>
                    <a:pt x="8410" y="18834"/>
                    <a:pt x="8648" y="18745"/>
                    <a:pt x="8823" y="18562"/>
                  </a:cubicBezTo>
                  <a:lnTo>
                    <a:pt x="18681" y="8637"/>
                  </a:lnTo>
                  <a:cubicBezTo>
                    <a:pt x="19082" y="8253"/>
                    <a:pt x="19032" y="7568"/>
                    <a:pt x="18581" y="7116"/>
                  </a:cubicBezTo>
                  <a:lnTo>
                    <a:pt x="11780" y="366"/>
                  </a:lnTo>
                  <a:cubicBezTo>
                    <a:pt x="11537" y="123"/>
                    <a:pt x="11225" y="1"/>
                    <a:pt x="109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8"/>
            <p:cNvSpPr/>
            <p:nvPr/>
          </p:nvSpPr>
          <p:spPr>
            <a:xfrm>
              <a:off x="8131194" y="3500973"/>
              <a:ext cx="61590" cy="58578"/>
            </a:xfrm>
            <a:custGeom>
              <a:avLst/>
              <a:gdLst/>
              <a:ahLst/>
              <a:cxnLst/>
              <a:rect l="l" t="t" r="r" b="b"/>
              <a:pathLst>
                <a:path w="1922" h="1828" extrusionOk="0">
                  <a:moveTo>
                    <a:pt x="928" y="1"/>
                  </a:moveTo>
                  <a:cubicBezTo>
                    <a:pt x="457" y="1"/>
                    <a:pt x="0" y="369"/>
                    <a:pt x="0" y="915"/>
                  </a:cubicBezTo>
                  <a:cubicBezTo>
                    <a:pt x="11" y="1465"/>
                    <a:pt x="453" y="1827"/>
                    <a:pt x="914" y="1827"/>
                  </a:cubicBezTo>
                  <a:cubicBezTo>
                    <a:pt x="1139" y="1827"/>
                    <a:pt x="1368" y="1741"/>
                    <a:pt x="1554" y="1550"/>
                  </a:cubicBezTo>
                  <a:cubicBezTo>
                    <a:pt x="1922" y="1199"/>
                    <a:pt x="1922" y="614"/>
                    <a:pt x="1554" y="263"/>
                  </a:cubicBezTo>
                  <a:cubicBezTo>
                    <a:pt x="1373" y="82"/>
                    <a:pt x="1149" y="1"/>
                    <a:pt x="9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8"/>
            <p:cNvSpPr/>
            <p:nvPr/>
          </p:nvSpPr>
          <p:spPr>
            <a:xfrm>
              <a:off x="8249696" y="3618771"/>
              <a:ext cx="61430" cy="58450"/>
            </a:xfrm>
            <a:custGeom>
              <a:avLst/>
              <a:gdLst/>
              <a:ahLst/>
              <a:cxnLst/>
              <a:rect l="l" t="t" r="r" b="b"/>
              <a:pathLst>
                <a:path w="1917" h="1824" extrusionOk="0">
                  <a:moveTo>
                    <a:pt x="923" y="1"/>
                  </a:moveTo>
                  <a:cubicBezTo>
                    <a:pt x="453" y="1"/>
                    <a:pt x="0" y="369"/>
                    <a:pt x="12" y="915"/>
                  </a:cubicBezTo>
                  <a:cubicBezTo>
                    <a:pt x="12" y="1457"/>
                    <a:pt x="454" y="1823"/>
                    <a:pt x="922" y="1823"/>
                  </a:cubicBezTo>
                  <a:cubicBezTo>
                    <a:pt x="1146" y="1823"/>
                    <a:pt x="1376" y="1739"/>
                    <a:pt x="1565" y="1550"/>
                  </a:cubicBezTo>
                  <a:cubicBezTo>
                    <a:pt x="1916" y="1199"/>
                    <a:pt x="1916" y="614"/>
                    <a:pt x="1549" y="263"/>
                  </a:cubicBezTo>
                  <a:cubicBezTo>
                    <a:pt x="1367" y="82"/>
                    <a:pt x="1143" y="1"/>
                    <a:pt x="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8"/>
            <p:cNvSpPr/>
            <p:nvPr/>
          </p:nvSpPr>
          <p:spPr>
            <a:xfrm>
              <a:off x="8108698" y="3642516"/>
              <a:ext cx="61078" cy="58386"/>
            </a:xfrm>
            <a:custGeom>
              <a:avLst/>
              <a:gdLst/>
              <a:ahLst/>
              <a:cxnLst/>
              <a:rect l="l" t="t" r="r" b="b"/>
              <a:pathLst>
                <a:path w="1906" h="1822" extrusionOk="0">
                  <a:moveTo>
                    <a:pt x="906" y="0"/>
                  </a:moveTo>
                  <a:cubicBezTo>
                    <a:pt x="443" y="0"/>
                    <a:pt x="0" y="367"/>
                    <a:pt x="0" y="909"/>
                  </a:cubicBezTo>
                  <a:cubicBezTo>
                    <a:pt x="0" y="1459"/>
                    <a:pt x="446" y="1821"/>
                    <a:pt x="911" y="1821"/>
                  </a:cubicBezTo>
                  <a:cubicBezTo>
                    <a:pt x="1137" y="1821"/>
                    <a:pt x="1368" y="1735"/>
                    <a:pt x="1554" y="1544"/>
                  </a:cubicBezTo>
                  <a:cubicBezTo>
                    <a:pt x="1905" y="1193"/>
                    <a:pt x="1905" y="625"/>
                    <a:pt x="1538" y="274"/>
                  </a:cubicBezTo>
                  <a:cubicBezTo>
                    <a:pt x="1354" y="84"/>
                    <a:pt x="1127" y="0"/>
                    <a:pt x="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8"/>
            <p:cNvSpPr/>
            <p:nvPr/>
          </p:nvSpPr>
          <p:spPr>
            <a:xfrm>
              <a:off x="7422807" y="4447486"/>
              <a:ext cx="61623" cy="58322"/>
            </a:xfrm>
            <a:custGeom>
              <a:avLst/>
              <a:gdLst/>
              <a:ahLst/>
              <a:cxnLst/>
              <a:rect l="l" t="t" r="r" b="b"/>
              <a:pathLst>
                <a:path w="1923" h="1820" extrusionOk="0">
                  <a:moveTo>
                    <a:pt x="1004" y="1"/>
                  </a:moveTo>
                  <a:cubicBezTo>
                    <a:pt x="780" y="1"/>
                    <a:pt x="552" y="83"/>
                    <a:pt x="368" y="267"/>
                  </a:cubicBezTo>
                  <a:cubicBezTo>
                    <a:pt x="1" y="618"/>
                    <a:pt x="17" y="1203"/>
                    <a:pt x="368" y="1553"/>
                  </a:cubicBezTo>
                  <a:cubicBezTo>
                    <a:pt x="552" y="1737"/>
                    <a:pt x="779" y="1819"/>
                    <a:pt x="1002" y="1819"/>
                  </a:cubicBezTo>
                  <a:cubicBezTo>
                    <a:pt x="1470" y="1819"/>
                    <a:pt x="1922" y="1456"/>
                    <a:pt x="1922" y="902"/>
                  </a:cubicBezTo>
                  <a:cubicBezTo>
                    <a:pt x="1922" y="360"/>
                    <a:pt x="1472" y="1"/>
                    <a:pt x="10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8"/>
            <p:cNvSpPr/>
            <p:nvPr/>
          </p:nvSpPr>
          <p:spPr>
            <a:xfrm>
              <a:off x="7304497" y="4329689"/>
              <a:ext cx="61590" cy="58322"/>
            </a:xfrm>
            <a:custGeom>
              <a:avLst/>
              <a:gdLst/>
              <a:ahLst/>
              <a:cxnLst/>
              <a:rect l="l" t="t" r="r" b="b"/>
              <a:pathLst>
                <a:path w="1922" h="1820" extrusionOk="0">
                  <a:moveTo>
                    <a:pt x="1000" y="1"/>
                  </a:moveTo>
                  <a:cubicBezTo>
                    <a:pt x="778" y="1"/>
                    <a:pt x="552" y="83"/>
                    <a:pt x="368" y="267"/>
                  </a:cubicBezTo>
                  <a:cubicBezTo>
                    <a:pt x="0" y="618"/>
                    <a:pt x="0" y="1203"/>
                    <a:pt x="368" y="1554"/>
                  </a:cubicBezTo>
                  <a:cubicBezTo>
                    <a:pt x="551" y="1737"/>
                    <a:pt x="778" y="1819"/>
                    <a:pt x="1001" y="1819"/>
                  </a:cubicBezTo>
                  <a:cubicBezTo>
                    <a:pt x="1469" y="1819"/>
                    <a:pt x="1922" y="1456"/>
                    <a:pt x="1922" y="902"/>
                  </a:cubicBezTo>
                  <a:cubicBezTo>
                    <a:pt x="1910" y="360"/>
                    <a:pt x="1464" y="1"/>
                    <a:pt x="1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8"/>
            <p:cNvSpPr/>
            <p:nvPr/>
          </p:nvSpPr>
          <p:spPr>
            <a:xfrm>
              <a:off x="7445847" y="4305911"/>
              <a:ext cx="61430" cy="58418"/>
            </a:xfrm>
            <a:custGeom>
              <a:avLst/>
              <a:gdLst/>
              <a:ahLst/>
              <a:cxnLst/>
              <a:rect l="l" t="t" r="r" b="b"/>
              <a:pathLst>
                <a:path w="1917" h="1823" extrusionOk="0">
                  <a:moveTo>
                    <a:pt x="1000" y="0"/>
                  </a:moveTo>
                  <a:cubicBezTo>
                    <a:pt x="778" y="0"/>
                    <a:pt x="552" y="84"/>
                    <a:pt x="368" y="274"/>
                  </a:cubicBezTo>
                  <a:cubicBezTo>
                    <a:pt x="0" y="625"/>
                    <a:pt x="0" y="1210"/>
                    <a:pt x="368" y="1560"/>
                  </a:cubicBezTo>
                  <a:cubicBezTo>
                    <a:pt x="549" y="1742"/>
                    <a:pt x="773" y="1823"/>
                    <a:pt x="993" y="1823"/>
                  </a:cubicBezTo>
                  <a:cubicBezTo>
                    <a:pt x="1463" y="1823"/>
                    <a:pt x="1916" y="1455"/>
                    <a:pt x="1905" y="909"/>
                  </a:cubicBezTo>
                  <a:cubicBezTo>
                    <a:pt x="1905" y="367"/>
                    <a:pt x="1462"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8"/>
            <p:cNvSpPr/>
            <p:nvPr/>
          </p:nvSpPr>
          <p:spPr>
            <a:xfrm>
              <a:off x="7019104" y="3220676"/>
              <a:ext cx="1577383" cy="1565334"/>
            </a:xfrm>
            <a:custGeom>
              <a:avLst/>
              <a:gdLst/>
              <a:ahLst/>
              <a:cxnLst/>
              <a:rect l="l" t="t" r="r" b="b"/>
              <a:pathLst>
                <a:path w="49224" h="48848" extrusionOk="0">
                  <a:moveTo>
                    <a:pt x="11822" y="0"/>
                  </a:moveTo>
                  <a:cubicBezTo>
                    <a:pt x="11529" y="0"/>
                    <a:pt x="11237" y="113"/>
                    <a:pt x="11011" y="339"/>
                  </a:cubicBezTo>
                  <a:lnTo>
                    <a:pt x="452" y="10948"/>
                  </a:lnTo>
                  <a:cubicBezTo>
                    <a:pt x="1" y="11416"/>
                    <a:pt x="1" y="12135"/>
                    <a:pt x="452" y="12586"/>
                  </a:cubicBezTo>
                  <a:lnTo>
                    <a:pt x="36592" y="48509"/>
                  </a:lnTo>
                  <a:cubicBezTo>
                    <a:pt x="36818" y="48735"/>
                    <a:pt x="37114" y="48848"/>
                    <a:pt x="37411" y="48848"/>
                  </a:cubicBezTo>
                  <a:cubicBezTo>
                    <a:pt x="37708" y="48848"/>
                    <a:pt x="38004" y="48735"/>
                    <a:pt x="38230" y="48509"/>
                  </a:cubicBezTo>
                  <a:lnTo>
                    <a:pt x="48773" y="37899"/>
                  </a:lnTo>
                  <a:cubicBezTo>
                    <a:pt x="49224" y="37448"/>
                    <a:pt x="49224" y="36713"/>
                    <a:pt x="48773" y="36262"/>
                  </a:cubicBezTo>
                  <a:lnTo>
                    <a:pt x="12632" y="339"/>
                  </a:lnTo>
                  <a:cubicBezTo>
                    <a:pt x="12407" y="113"/>
                    <a:pt x="12114" y="0"/>
                    <a:pt x="11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8"/>
            <p:cNvSpPr/>
            <p:nvPr/>
          </p:nvSpPr>
          <p:spPr>
            <a:xfrm>
              <a:off x="7502054" y="3701895"/>
              <a:ext cx="611483" cy="602863"/>
            </a:xfrm>
            <a:custGeom>
              <a:avLst/>
              <a:gdLst/>
              <a:ahLst/>
              <a:cxnLst/>
              <a:rect l="l" t="t" r="r" b="b"/>
              <a:pathLst>
                <a:path w="19082" h="18813" extrusionOk="0">
                  <a:moveTo>
                    <a:pt x="8113" y="1"/>
                  </a:moveTo>
                  <a:cubicBezTo>
                    <a:pt x="7814" y="1"/>
                    <a:pt x="7500" y="128"/>
                    <a:pt x="7252" y="376"/>
                  </a:cubicBezTo>
                  <a:lnTo>
                    <a:pt x="502" y="7160"/>
                  </a:lnTo>
                  <a:cubicBezTo>
                    <a:pt x="51" y="7611"/>
                    <a:pt x="1" y="8296"/>
                    <a:pt x="402" y="8697"/>
                  </a:cubicBezTo>
                  <a:lnTo>
                    <a:pt x="10310" y="18555"/>
                  </a:lnTo>
                  <a:cubicBezTo>
                    <a:pt x="10490" y="18728"/>
                    <a:pt x="10728" y="18813"/>
                    <a:pt x="10977" y="18813"/>
                  </a:cubicBezTo>
                  <a:cubicBezTo>
                    <a:pt x="11280" y="18813"/>
                    <a:pt x="11599" y="18686"/>
                    <a:pt x="11847" y="18438"/>
                  </a:cubicBezTo>
                  <a:lnTo>
                    <a:pt x="18581" y="11654"/>
                  </a:lnTo>
                  <a:cubicBezTo>
                    <a:pt x="19032" y="11203"/>
                    <a:pt x="19082" y="10518"/>
                    <a:pt x="18698" y="10117"/>
                  </a:cubicBezTo>
                  <a:lnTo>
                    <a:pt x="8773" y="259"/>
                  </a:lnTo>
                  <a:cubicBezTo>
                    <a:pt x="8592" y="86"/>
                    <a:pt x="8358" y="1"/>
                    <a:pt x="81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8"/>
            <p:cNvSpPr/>
            <p:nvPr/>
          </p:nvSpPr>
          <p:spPr>
            <a:xfrm>
              <a:off x="8242005" y="4326997"/>
              <a:ext cx="78222" cy="58258"/>
            </a:xfrm>
            <a:custGeom>
              <a:avLst/>
              <a:gdLst/>
              <a:ahLst/>
              <a:cxnLst/>
              <a:rect l="l" t="t" r="r" b="b"/>
              <a:pathLst>
                <a:path w="2441" h="1818" extrusionOk="0">
                  <a:moveTo>
                    <a:pt x="1221" y="0"/>
                  </a:moveTo>
                  <a:cubicBezTo>
                    <a:pt x="402" y="0"/>
                    <a:pt x="1" y="986"/>
                    <a:pt x="586" y="1554"/>
                  </a:cubicBezTo>
                  <a:cubicBezTo>
                    <a:pt x="761" y="1729"/>
                    <a:pt x="991" y="1817"/>
                    <a:pt x="1221" y="1817"/>
                  </a:cubicBezTo>
                  <a:cubicBezTo>
                    <a:pt x="1450" y="1817"/>
                    <a:pt x="1680" y="1729"/>
                    <a:pt x="1856" y="1554"/>
                  </a:cubicBezTo>
                  <a:cubicBezTo>
                    <a:pt x="2440" y="986"/>
                    <a:pt x="2023" y="0"/>
                    <a:pt x="12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8"/>
            <p:cNvSpPr/>
            <p:nvPr/>
          </p:nvSpPr>
          <p:spPr>
            <a:xfrm>
              <a:off x="8124240" y="4445307"/>
              <a:ext cx="78190" cy="58258"/>
            </a:xfrm>
            <a:custGeom>
              <a:avLst/>
              <a:gdLst/>
              <a:ahLst/>
              <a:cxnLst/>
              <a:rect l="l" t="t" r="r" b="b"/>
              <a:pathLst>
                <a:path w="2440" h="1818" extrusionOk="0">
                  <a:moveTo>
                    <a:pt x="1220" y="1"/>
                  </a:moveTo>
                  <a:cubicBezTo>
                    <a:pt x="401" y="1"/>
                    <a:pt x="0" y="987"/>
                    <a:pt x="585" y="1555"/>
                  </a:cubicBezTo>
                  <a:cubicBezTo>
                    <a:pt x="760" y="1730"/>
                    <a:pt x="990" y="1818"/>
                    <a:pt x="1222" y="1818"/>
                  </a:cubicBezTo>
                  <a:cubicBezTo>
                    <a:pt x="1454" y="1818"/>
                    <a:pt x="1688" y="1730"/>
                    <a:pt x="1871" y="1555"/>
                  </a:cubicBezTo>
                  <a:cubicBezTo>
                    <a:pt x="2439" y="987"/>
                    <a:pt x="2022" y="1"/>
                    <a:pt x="12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8100655" y="4303957"/>
              <a:ext cx="78222" cy="58258"/>
            </a:xfrm>
            <a:custGeom>
              <a:avLst/>
              <a:gdLst/>
              <a:ahLst/>
              <a:cxnLst/>
              <a:rect l="l" t="t" r="r" b="b"/>
              <a:pathLst>
                <a:path w="2441" h="1818" extrusionOk="0">
                  <a:moveTo>
                    <a:pt x="1221" y="1"/>
                  </a:moveTo>
                  <a:cubicBezTo>
                    <a:pt x="402" y="1"/>
                    <a:pt x="1" y="986"/>
                    <a:pt x="586" y="1555"/>
                  </a:cubicBezTo>
                  <a:cubicBezTo>
                    <a:pt x="761" y="1730"/>
                    <a:pt x="991" y="1818"/>
                    <a:pt x="1221" y="1818"/>
                  </a:cubicBezTo>
                  <a:cubicBezTo>
                    <a:pt x="1450" y="1818"/>
                    <a:pt x="1680" y="1730"/>
                    <a:pt x="1855" y="1555"/>
                  </a:cubicBezTo>
                  <a:cubicBezTo>
                    <a:pt x="2440" y="986"/>
                    <a:pt x="2023" y="1"/>
                    <a:pt x="12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8"/>
            <p:cNvSpPr/>
            <p:nvPr/>
          </p:nvSpPr>
          <p:spPr>
            <a:xfrm>
              <a:off x="7295909" y="3621430"/>
              <a:ext cx="77677" cy="58258"/>
            </a:xfrm>
            <a:custGeom>
              <a:avLst/>
              <a:gdLst/>
              <a:ahLst/>
              <a:cxnLst/>
              <a:rect l="l" t="t" r="r" b="b"/>
              <a:pathLst>
                <a:path w="2424" h="1818" extrusionOk="0">
                  <a:moveTo>
                    <a:pt x="1206" y="0"/>
                  </a:moveTo>
                  <a:cubicBezTo>
                    <a:pt x="974" y="0"/>
                    <a:pt x="744" y="88"/>
                    <a:pt x="569" y="264"/>
                  </a:cubicBezTo>
                  <a:cubicBezTo>
                    <a:pt x="1" y="848"/>
                    <a:pt x="402" y="1818"/>
                    <a:pt x="1204" y="1818"/>
                  </a:cubicBezTo>
                  <a:cubicBezTo>
                    <a:pt x="2023" y="1818"/>
                    <a:pt x="2424" y="832"/>
                    <a:pt x="1855" y="264"/>
                  </a:cubicBezTo>
                  <a:cubicBezTo>
                    <a:pt x="1672" y="88"/>
                    <a:pt x="1438" y="0"/>
                    <a:pt x="1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8"/>
            <p:cNvSpPr/>
            <p:nvPr/>
          </p:nvSpPr>
          <p:spPr>
            <a:xfrm>
              <a:off x="7413194" y="3503088"/>
              <a:ext cx="78190" cy="58258"/>
            </a:xfrm>
            <a:custGeom>
              <a:avLst/>
              <a:gdLst/>
              <a:ahLst/>
              <a:cxnLst/>
              <a:rect l="l" t="t" r="r" b="b"/>
              <a:pathLst>
                <a:path w="2440" h="1818" extrusionOk="0">
                  <a:moveTo>
                    <a:pt x="1222" y="1"/>
                  </a:moveTo>
                  <a:cubicBezTo>
                    <a:pt x="990" y="1"/>
                    <a:pt x="760" y="89"/>
                    <a:pt x="585" y="264"/>
                  </a:cubicBezTo>
                  <a:cubicBezTo>
                    <a:pt x="0" y="849"/>
                    <a:pt x="418" y="1818"/>
                    <a:pt x="1236" y="1818"/>
                  </a:cubicBezTo>
                  <a:cubicBezTo>
                    <a:pt x="2038" y="1818"/>
                    <a:pt x="2439" y="832"/>
                    <a:pt x="1871" y="264"/>
                  </a:cubicBezTo>
                  <a:cubicBezTo>
                    <a:pt x="1688" y="89"/>
                    <a:pt x="1454" y="1"/>
                    <a:pt x="12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7437259" y="3644439"/>
              <a:ext cx="77677" cy="58258"/>
            </a:xfrm>
            <a:custGeom>
              <a:avLst/>
              <a:gdLst/>
              <a:ahLst/>
              <a:cxnLst/>
              <a:rect l="l" t="t" r="r" b="b"/>
              <a:pathLst>
                <a:path w="2424" h="1818" extrusionOk="0">
                  <a:moveTo>
                    <a:pt x="1212" y="1"/>
                  </a:moveTo>
                  <a:cubicBezTo>
                    <a:pt x="978" y="1"/>
                    <a:pt x="744" y="89"/>
                    <a:pt x="569" y="264"/>
                  </a:cubicBezTo>
                  <a:cubicBezTo>
                    <a:pt x="1" y="849"/>
                    <a:pt x="402" y="1818"/>
                    <a:pt x="1221" y="1818"/>
                  </a:cubicBezTo>
                  <a:cubicBezTo>
                    <a:pt x="2023" y="1818"/>
                    <a:pt x="2424" y="832"/>
                    <a:pt x="1856" y="264"/>
                  </a:cubicBezTo>
                  <a:cubicBezTo>
                    <a:pt x="1680" y="89"/>
                    <a:pt x="1446" y="1"/>
                    <a:pt x="1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38"/>
          <p:cNvGrpSpPr/>
          <p:nvPr/>
        </p:nvGrpSpPr>
        <p:grpSpPr>
          <a:xfrm>
            <a:off x="-604425" y="2621451"/>
            <a:ext cx="3481228" cy="2303176"/>
            <a:chOff x="720000" y="2258601"/>
            <a:chExt cx="3481228" cy="2303176"/>
          </a:xfrm>
        </p:grpSpPr>
        <p:grpSp>
          <p:nvGrpSpPr>
            <p:cNvPr id="513" name="Google Shape;513;p38"/>
            <p:cNvGrpSpPr/>
            <p:nvPr/>
          </p:nvGrpSpPr>
          <p:grpSpPr>
            <a:xfrm>
              <a:off x="720000" y="2258601"/>
              <a:ext cx="3481228" cy="2303176"/>
              <a:chOff x="4439941" y="2113720"/>
              <a:chExt cx="3760238" cy="2487768"/>
            </a:xfrm>
          </p:grpSpPr>
          <p:sp>
            <p:nvSpPr>
              <p:cNvPr id="514" name="Google Shape;514;p38"/>
              <p:cNvSpPr/>
              <p:nvPr/>
            </p:nvSpPr>
            <p:spPr>
              <a:xfrm>
                <a:off x="4518174" y="2560578"/>
                <a:ext cx="920533" cy="1660999"/>
              </a:xfrm>
              <a:custGeom>
                <a:avLst/>
                <a:gdLst/>
                <a:ahLst/>
                <a:cxnLst/>
                <a:rect l="l" t="t" r="r" b="b"/>
                <a:pathLst>
                  <a:path w="28628" h="51656" extrusionOk="0">
                    <a:moveTo>
                      <a:pt x="24262" y="6099"/>
                    </a:moveTo>
                    <a:lnTo>
                      <a:pt x="24262" y="21279"/>
                    </a:lnTo>
                    <a:lnTo>
                      <a:pt x="5849" y="21279"/>
                    </a:lnTo>
                    <a:lnTo>
                      <a:pt x="5849" y="19513"/>
                    </a:lnTo>
                    <a:cubicBezTo>
                      <a:pt x="5949" y="19046"/>
                      <a:pt x="6132" y="18596"/>
                      <a:pt x="6382" y="18196"/>
                    </a:cubicBezTo>
                    <a:lnTo>
                      <a:pt x="17946" y="6632"/>
                    </a:lnTo>
                    <a:cubicBezTo>
                      <a:pt x="18330" y="6333"/>
                      <a:pt x="18780" y="6149"/>
                      <a:pt x="19263" y="6099"/>
                    </a:cubicBezTo>
                    <a:close/>
                    <a:moveTo>
                      <a:pt x="19129" y="1"/>
                    </a:moveTo>
                    <a:cubicBezTo>
                      <a:pt x="17946" y="34"/>
                      <a:pt x="16780" y="301"/>
                      <a:pt x="15697" y="767"/>
                    </a:cubicBezTo>
                    <a:cubicBezTo>
                      <a:pt x="14580" y="1200"/>
                      <a:pt x="13547" y="1834"/>
                      <a:pt x="12681" y="2667"/>
                    </a:cubicBezTo>
                    <a:lnTo>
                      <a:pt x="2667" y="12931"/>
                    </a:lnTo>
                    <a:cubicBezTo>
                      <a:pt x="1850" y="13797"/>
                      <a:pt x="1200" y="14831"/>
                      <a:pt x="784" y="15947"/>
                    </a:cubicBezTo>
                    <a:cubicBezTo>
                      <a:pt x="300" y="17030"/>
                      <a:pt x="34" y="18196"/>
                      <a:pt x="1" y="19396"/>
                    </a:cubicBezTo>
                    <a:lnTo>
                      <a:pt x="1" y="50705"/>
                    </a:lnTo>
                    <a:lnTo>
                      <a:pt x="5849" y="50705"/>
                    </a:lnTo>
                    <a:lnTo>
                      <a:pt x="5849" y="51655"/>
                    </a:lnTo>
                    <a:lnTo>
                      <a:pt x="28627" y="51655"/>
                    </a:lnTo>
                    <a:lnTo>
                      <a:pt x="286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8"/>
              <p:cNvSpPr/>
              <p:nvPr/>
            </p:nvSpPr>
            <p:spPr>
              <a:xfrm>
                <a:off x="5435974" y="2113720"/>
                <a:ext cx="2685971" cy="2107857"/>
              </a:xfrm>
              <a:custGeom>
                <a:avLst/>
                <a:gdLst/>
                <a:ahLst/>
                <a:cxnLst/>
                <a:rect l="l" t="t" r="r" b="b"/>
                <a:pathLst>
                  <a:path w="83532" h="65553" extrusionOk="0">
                    <a:moveTo>
                      <a:pt x="79777" y="0"/>
                    </a:moveTo>
                    <a:cubicBezTo>
                      <a:pt x="79756" y="0"/>
                      <a:pt x="79736" y="1"/>
                      <a:pt x="79716" y="1"/>
                    </a:cubicBezTo>
                    <a:lnTo>
                      <a:pt x="3800" y="1"/>
                    </a:lnTo>
                    <a:cubicBezTo>
                      <a:pt x="1717" y="18"/>
                      <a:pt x="34" y="1701"/>
                      <a:pt x="1" y="3783"/>
                    </a:cubicBezTo>
                    <a:lnTo>
                      <a:pt x="1" y="65552"/>
                    </a:lnTo>
                    <a:lnTo>
                      <a:pt x="79716" y="65552"/>
                    </a:lnTo>
                    <a:cubicBezTo>
                      <a:pt x="81798" y="65519"/>
                      <a:pt x="83481" y="63836"/>
                      <a:pt x="83515" y="61753"/>
                    </a:cubicBezTo>
                    <a:lnTo>
                      <a:pt x="83515" y="3783"/>
                    </a:lnTo>
                    <a:cubicBezTo>
                      <a:pt x="83531" y="2784"/>
                      <a:pt x="83115" y="1817"/>
                      <a:pt x="82398" y="1117"/>
                    </a:cubicBezTo>
                    <a:cubicBezTo>
                      <a:pt x="81713" y="399"/>
                      <a:pt x="80771" y="0"/>
                      <a:pt x="797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8"/>
              <p:cNvSpPr/>
              <p:nvPr/>
            </p:nvSpPr>
            <p:spPr>
              <a:xfrm>
                <a:off x="4984839" y="3436609"/>
                <a:ext cx="321518" cy="64310"/>
              </a:xfrm>
              <a:custGeom>
                <a:avLst/>
                <a:gdLst/>
                <a:ahLst/>
                <a:cxnLst/>
                <a:rect l="l" t="t" r="r" b="b"/>
                <a:pathLst>
                  <a:path w="9999" h="2000" extrusionOk="0">
                    <a:moveTo>
                      <a:pt x="1334" y="0"/>
                    </a:moveTo>
                    <a:cubicBezTo>
                      <a:pt x="1" y="0"/>
                      <a:pt x="1" y="2000"/>
                      <a:pt x="1334" y="2000"/>
                    </a:cubicBezTo>
                    <a:lnTo>
                      <a:pt x="8999" y="2000"/>
                    </a:lnTo>
                    <a:cubicBezTo>
                      <a:pt x="9549" y="2000"/>
                      <a:pt x="9998" y="1550"/>
                      <a:pt x="9998" y="1000"/>
                    </a:cubicBezTo>
                    <a:cubicBezTo>
                      <a:pt x="9998" y="450"/>
                      <a:pt x="9549" y="0"/>
                      <a:pt x="89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8"/>
              <p:cNvSpPr/>
              <p:nvPr/>
            </p:nvSpPr>
            <p:spPr>
              <a:xfrm>
                <a:off x="5435974" y="2113720"/>
                <a:ext cx="2685971" cy="2107857"/>
              </a:xfrm>
              <a:custGeom>
                <a:avLst/>
                <a:gdLst/>
                <a:ahLst/>
                <a:cxnLst/>
                <a:rect l="l" t="t" r="r" b="b"/>
                <a:pathLst>
                  <a:path w="83532" h="65553" extrusionOk="0">
                    <a:moveTo>
                      <a:pt x="79777" y="0"/>
                    </a:moveTo>
                    <a:cubicBezTo>
                      <a:pt x="79756" y="0"/>
                      <a:pt x="79736" y="1"/>
                      <a:pt x="79716" y="1"/>
                    </a:cubicBezTo>
                    <a:lnTo>
                      <a:pt x="3800" y="1"/>
                    </a:lnTo>
                    <a:cubicBezTo>
                      <a:pt x="1717" y="18"/>
                      <a:pt x="34" y="1701"/>
                      <a:pt x="1" y="3783"/>
                    </a:cubicBezTo>
                    <a:lnTo>
                      <a:pt x="1" y="65552"/>
                    </a:lnTo>
                    <a:lnTo>
                      <a:pt x="79716" y="65552"/>
                    </a:lnTo>
                    <a:cubicBezTo>
                      <a:pt x="81798" y="65519"/>
                      <a:pt x="83481" y="63836"/>
                      <a:pt x="83515" y="61753"/>
                    </a:cubicBezTo>
                    <a:lnTo>
                      <a:pt x="83515" y="3783"/>
                    </a:lnTo>
                    <a:cubicBezTo>
                      <a:pt x="83531" y="2784"/>
                      <a:pt x="83115" y="1817"/>
                      <a:pt x="82398" y="1117"/>
                    </a:cubicBezTo>
                    <a:cubicBezTo>
                      <a:pt x="81713" y="399"/>
                      <a:pt x="80771" y="0"/>
                      <a:pt x="79777" y="0"/>
                    </a:cubicBezTo>
                    <a:close/>
                  </a:path>
                </a:pathLst>
              </a:custGeom>
              <a:solidFill>
                <a:schemeClr val="lt1">
                  <a:alpha val="459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8"/>
              <p:cNvSpPr/>
              <p:nvPr/>
            </p:nvSpPr>
            <p:spPr>
              <a:xfrm>
                <a:off x="6071968" y="2475914"/>
                <a:ext cx="1290219" cy="1240958"/>
              </a:xfrm>
              <a:custGeom>
                <a:avLst/>
                <a:gdLst/>
                <a:ahLst/>
                <a:cxnLst/>
                <a:rect l="l" t="t" r="r" b="b"/>
                <a:pathLst>
                  <a:path w="40125" h="38593" extrusionOk="0">
                    <a:moveTo>
                      <a:pt x="20829" y="1"/>
                    </a:moveTo>
                    <a:cubicBezTo>
                      <a:pt x="13014" y="1"/>
                      <a:pt x="5983" y="4700"/>
                      <a:pt x="3000" y="11915"/>
                    </a:cubicBezTo>
                    <a:cubicBezTo>
                      <a:pt x="1" y="19113"/>
                      <a:pt x="1667" y="27428"/>
                      <a:pt x="7182" y="32943"/>
                    </a:cubicBezTo>
                    <a:cubicBezTo>
                      <a:pt x="10872" y="36633"/>
                      <a:pt x="15807" y="38593"/>
                      <a:pt x="20830" y="38593"/>
                    </a:cubicBezTo>
                    <a:cubicBezTo>
                      <a:pt x="23316" y="38593"/>
                      <a:pt x="25822" y="38113"/>
                      <a:pt x="28211" y="37126"/>
                    </a:cubicBezTo>
                    <a:cubicBezTo>
                      <a:pt x="35426" y="34143"/>
                      <a:pt x="40125" y="27095"/>
                      <a:pt x="40125" y="19296"/>
                    </a:cubicBezTo>
                    <a:cubicBezTo>
                      <a:pt x="40125" y="8632"/>
                      <a:pt x="31477" y="1"/>
                      <a:pt x="20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8"/>
              <p:cNvSpPr/>
              <p:nvPr/>
            </p:nvSpPr>
            <p:spPr>
              <a:xfrm>
                <a:off x="6384868" y="2740067"/>
                <a:ext cx="713166" cy="712651"/>
              </a:xfrm>
              <a:custGeom>
                <a:avLst/>
                <a:gdLst/>
                <a:ahLst/>
                <a:cxnLst/>
                <a:rect l="l" t="t" r="r" b="b"/>
                <a:pathLst>
                  <a:path w="22179" h="22163" extrusionOk="0">
                    <a:moveTo>
                      <a:pt x="8682" y="1"/>
                    </a:moveTo>
                    <a:cubicBezTo>
                      <a:pt x="8149" y="1"/>
                      <a:pt x="7716" y="434"/>
                      <a:pt x="7716" y="967"/>
                    </a:cubicBezTo>
                    <a:lnTo>
                      <a:pt x="7716" y="7716"/>
                    </a:lnTo>
                    <a:lnTo>
                      <a:pt x="967" y="7716"/>
                    </a:lnTo>
                    <a:cubicBezTo>
                      <a:pt x="957" y="7715"/>
                      <a:pt x="947" y="7715"/>
                      <a:pt x="937" y="7715"/>
                    </a:cubicBezTo>
                    <a:cubicBezTo>
                      <a:pt x="418" y="7715"/>
                      <a:pt x="1" y="8142"/>
                      <a:pt x="1" y="8665"/>
                    </a:cubicBezTo>
                    <a:lnTo>
                      <a:pt x="1" y="13498"/>
                    </a:lnTo>
                    <a:cubicBezTo>
                      <a:pt x="1" y="14014"/>
                      <a:pt x="434" y="14447"/>
                      <a:pt x="967" y="14447"/>
                    </a:cubicBezTo>
                    <a:lnTo>
                      <a:pt x="7716" y="14447"/>
                    </a:lnTo>
                    <a:lnTo>
                      <a:pt x="7716" y="21196"/>
                    </a:lnTo>
                    <a:cubicBezTo>
                      <a:pt x="7716" y="21729"/>
                      <a:pt x="8149" y="22162"/>
                      <a:pt x="8682" y="22162"/>
                    </a:cubicBezTo>
                    <a:lnTo>
                      <a:pt x="13498" y="22162"/>
                    </a:lnTo>
                    <a:cubicBezTo>
                      <a:pt x="14031" y="22162"/>
                      <a:pt x="14464" y="21729"/>
                      <a:pt x="14464" y="21196"/>
                    </a:cubicBezTo>
                    <a:lnTo>
                      <a:pt x="14464" y="14447"/>
                    </a:lnTo>
                    <a:lnTo>
                      <a:pt x="21212" y="14447"/>
                    </a:lnTo>
                    <a:cubicBezTo>
                      <a:pt x="21746" y="14447"/>
                      <a:pt x="22179" y="14014"/>
                      <a:pt x="22179" y="13498"/>
                    </a:cubicBezTo>
                    <a:lnTo>
                      <a:pt x="22179" y="8665"/>
                    </a:lnTo>
                    <a:cubicBezTo>
                      <a:pt x="22179" y="8142"/>
                      <a:pt x="21762" y="7715"/>
                      <a:pt x="21242" y="7715"/>
                    </a:cubicBezTo>
                    <a:cubicBezTo>
                      <a:pt x="21232" y="7715"/>
                      <a:pt x="21222" y="7715"/>
                      <a:pt x="21212" y="7716"/>
                    </a:cubicBezTo>
                    <a:lnTo>
                      <a:pt x="14464" y="7716"/>
                    </a:lnTo>
                    <a:lnTo>
                      <a:pt x="14464" y="967"/>
                    </a:lnTo>
                    <a:cubicBezTo>
                      <a:pt x="14464" y="434"/>
                      <a:pt x="14031" y="1"/>
                      <a:pt x="134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8"/>
              <p:cNvSpPr/>
              <p:nvPr/>
            </p:nvSpPr>
            <p:spPr>
              <a:xfrm>
                <a:off x="4439941" y="4099387"/>
                <a:ext cx="3760238" cy="122189"/>
              </a:xfrm>
              <a:custGeom>
                <a:avLst/>
                <a:gdLst/>
                <a:ahLst/>
                <a:cxnLst/>
                <a:rect l="l" t="t" r="r" b="b"/>
                <a:pathLst>
                  <a:path w="116941" h="3800" extrusionOk="0">
                    <a:moveTo>
                      <a:pt x="1900" y="0"/>
                    </a:moveTo>
                    <a:cubicBezTo>
                      <a:pt x="851" y="0"/>
                      <a:pt x="1" y="850"/>
                      <a:pt x="1" y="1900"/>
                    </a:cubicBezTo>
                    <a:cubicBezTo>
                      <a:pt x="1" y="2949"/>
                      <a:pt x="851" y="3799"/>
                      <a:pt x="1900" y="3799"/>
                    </a:cubicBezTo>
                    <a:lnTo>
                      <a:pt x="115041" y="3799"/>
                    </a:lnTo>
                    <a:cubicBezTo>
                      <a:pt x="116090" y="3799"/>
                      <a:pt x="116940" y="2949"/>
                      <a:pt x="116940" y="1900"/>
                    </a:cubicBezTo>
                    <a:cubicBezTo>
                      <a:pt x="116940" y="850"/>
                      <a:pt x="116090" y="0"/>
                      <a:pt x="1150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8"/>
              <p:cNvSpPr/>
              <p:nvPr/>
            </p:nvSpPr>
            <p:spPr>
              <a:xfrm>
                <a:off x="4439941" y="4099387"/>
                <a:ext cx="3760238" cy="122189"/>
              </a:xfrm>
              <a:custGeom>
                <a:avLst/>
                <a:gdLst/>
                <a:ahLst/>
                <a:cxnLst/>
                <a:rect l="l" t="t" r="r" b="b"/>
                <a:pathLst>
                  <a:path w="116941" h="3800" extrusionOk="0">
                    <a:moveTo>
                      <a:pt x="1900" y="0"/>
                    </a:moveTo>
                    <a:cubicBezTo>
                      <a:pt x="851" y="0"/>
                      <a:pt x="1" y="850"/>
                      <a:pt x="1" y="1900"/>
                    </a:cubicBezTo>
                    <a:cubicBezTo>
                      <a:pt x="1" y="2949"/>
                      <a:pt x="851" y="3799"/>
                      <a:pt x="1900" y="3799"/>
                    </a:cubicBezTo>
                    <a:lnTo>
                      <a:pt x="115041" y="3799"/>
                    </a:lnTo>
                    <a:cubicBezTo>
                      <a:pt x="116090" y="3799"/>
                      <a:pt x="116940" y="2949"/>
                      <a:pt x="116940" y="1900"/>
                    </a:cubicBezTo>
                    <a:cubicBezTo>
                      <a:pt x="116940" y="850"/>
                      <a:pt x="116090" y="0"/>
                      <a:pt x="115041" y="0"/>
                    </a:cubicBezTo>
                    <a:close/>
                  </a:path>
                </a:pathLst>
              </a:custGeom>
              <a:solidFill>
                <a:srgbClr val="0B1F2C">
                  <a:alpha val="1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8"/>
              <p:cNvSpPr/>
              <p:nvPr/>
            </p:nvSpPr>
            <p:spPr>
              <a:xfrm>
                <a:off x="5027187" y="3780056"/>
                <a:ext cx="853522" cy="821432"/>
              </a:xfrm>
              <a:custGeom>
                <a:avLst/>
                <a:gdLst/>
                <a:ahLst/>
                <a:cxnLst/>
                <a:rect l="l" t="t" r="r" b="b"/>
                <a:pathLst>
                  <a:path w="26544" h="25546" extrusionOk="0">
                    <a:moveTo>
                      <a:pt x="13780" y="0"/>
                    </a:moveTo>
                    <a:cubicBezTo>
                      <a:pt x="8615" y="0"/>
                      <a:pt x="3949" y="3116"/>
                      <a:pt x="1966" y="7882"/>
                    </a:cubicBezTo>
                    <a:cubicBezTo>
                      <a:pt x="0" y="12664"/>
                      <a:pt x="1083" y="18146"/>
                      <a:pt x="4749" y="21812"/>
                    </a:cubicBezTo>
                    <a:cubicBezTo>
                      <a:pt x="7190" y="24253"/>
                      <a:pt x="10459" y="25545"/>
                      <a:pt x="13782" y="25545"/>
                    </a:cubicBezTo>
                    <a:cubicBezTo>
                      <a:pt x="15426" y="25545"/>
                      <a:pt x="17085" y="25229"/>
                      <a:pt x="18663" y="24578"/>
                    </a:cubicBezTo>
                    <a:cubicBezTo>
                      <a:pt x="23445" y="22595"/>
                      <a:pt x="26544" y="17946"/>
                      <a:pt x="26544" y="12780"/>
                    </a:cubicBezTo>
                    <a:cubicBezTo>
                      <a:pt x="26544" y="5715"/>
                      <a:pt x="20829" y="0"/>
                      <a:pt x="13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8"/>
              <p:cNvSpPr/>
              <p:nvPr/>
            </p:nvSpPr>
            <p:spPr>
              <a:xfrm>
                <a:off x="5163814" y="3907036"/>
                <a:ext cx="590462" cy="567632"/>
              </a:xfrm>
              <a:custGeom>
                <a:avLst/>
                <a:gdLst/>
                <a:ahLst/>
                <a:cxnLst/>
                <a:rect l="l" t="t" r="r" b="b"/>
                <a:pathLst>
                  <a:path w="18363" h="17653" extrusionOk="0">
                    <a:moveTo>
                      <a:pt x="9531" y="0"/>
                    </a:moveTo>
                    <a:cubicBezTo>
                      <a:pt x="5949" y="0"/>
                      <a:pt x="2733" y="2150"/>
                      <a:pt x="1367" y="5449"/>
                    </a:cubicBezTo>
                    <a:cubicBezTo>
                      <a:pt x="0" y="8748"/>
                      <a:pt x="750" y="12547"/>
                      <a:pt x="3283" y="15063"/>
                    </a:cubicBezTo>
                    <a:cubicBezTo>
                      <a:pt x="4976" y="16757"/>
                      <a:pt x="7235" y="17653"/>
                      <a:pt x="9532" y="17653"/>
                    </a:cubicBezTo>
                    <a:cubicBezTo>
                      <a:pt x="10672" y="17653"/>
                      <a:pt x="11820" y="17432"/>
                      <a:pt x="12914" y="16980"/>
                    </a:cubicBezTo>
                    <a:cubicBezTo>
                      <a:pt x="16213" y="15613"/>
                      <a:pt x="18363" y="12397"/>
                      <a:pt x="18363" y="8831"/>
                    </a:cubicBezTo>
                    <a:cubicBezTo>
                      <a:pt x="18363" y="3949"/>
                      <a:pt x="14397" y="0"/>
                      <a:pt x="9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8"/>
              <p:cNvSpPr/>
              <p:nvPr/>
            </p:nvSpPr>
            <p:spPr>
              <a:xfrm>
                <a:off x="5344911" y="4097233"/>
                <a:ext cx="218622" cy="187271"/>
              </a:xfrm>
              <a:custGeom>
                <a:avLst/>
                <a:gdLst/>
                <a:ahLst/>
                <a:cxnLst/>
                <a:rect l="l" t="t" r="r" b="b"/>
                <a:pathLst>
                  <a:path w="6799" h="5824" extrusionOk="0">
                    <a:moveTo>
                      <a:pt x="3899" y="0"/>
                    </a:moveTo>
                    <a:cubicBezTo>
                      <a:pt x="1300" y="0"/>
                      <a:pt x="0" y="3133"/>
                      <a:pt x="1833" y="4966"/>
                    </a:cubicBezTo>
                    <a:cubicBezTo>
                      <a:pt x="2426" y="5559"/>
                      <a:pt x="3155" y="5824"/>
                      <a:pt x="3870" y="5824"/>
                    </a:cubicBezTo>
                    <a:cubicBezTo>
                      <a:pt x="5365" y="5824"/>
                      <a:pt x="6799" y="4664"/>
                      <a:pt x="6799" y="2916"/>
                    </a:cubicBezTo>
                    <a:cubicBezTo>
                      <a:pt x="6799" y="1300"/>
                      <a:pt x="5499" y="0"/>
                      <a:pt x="3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6917998" y="3780056"/>
                <a:ext cx="854069" cy="821432"/>
              </a:xfrm>
              <a:custGeom>
                <a:avLst/>
                <a:gdLst/>
                <a:ahLst/>
                <a:cxnLst/>
                <a:rect l="l" t="t" r="r" b="b"/>
                <a:pathLst>
                  <a:path w="26561" h="25546" extrusionOk="0">
                    <a:moveTo>
                      <a:pt x="13780" y="0"/>
                    </a:moveTo>
                    <a:cubicBezTo>
                      <a:pt x="8615" y="0"/>
                      <a:pt x="3949" y="3116"/>
                      <a:pt x="1983" y="7882"/>
                    </a:cubicBezTo>
                    <a:cubicBezTo>
                      <a:pt x="0" y="12664"/>
                      <a:pt x="1100" y="18146"/>
                      <a:pt x="4749" y="21812"/>
                    </a:cubicBezTo>
                    <a:cubicBezTo>
                      <a:pt x="7190" y="24253"/>
                      <a:pt x="10459" y="25545"/>
                      <a:pt x="13782" y="25545"/>
                    </a:cubicBezTo>
                    <a:cubicBezTo>
                      <a:pt x="15426" y="25545"/>
                      <a:pt x="17085" y="25229"/>
                      <a:pt x="18662" y="24578"/>
                    </a:cubicBezTo>
                    <a:cubicBezTo>
                      <a:pt x="23445" y="22595"/>
                      <a:pt x="26561" y="17946"/>
                      <a:pt x="26561" y="12780"/>
                    </a:cubicBezTo>
                    <a:cubicBezTo>
                      <a:pt x="26561" y="5715"/>
                      <a:pt x="20829" y="0"/>
                      <a:pt x="13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7054624" y="3907036"/>
                <a:ext cx="590462" cy="567632"/>
              </a:xfrm>
              <a:custGeom>
                <a:avLst/>
                <a:gdLst/>
                <a:ahLst/>
                <a:cxnLst/>
                <a:rect l="l" t="t" r="r" b="b"/>
                <a:pathLst>
                  <a:path w="18363" h="17653" extrusionOk="0">
                    <a:moveTo>
                      <a:pt x="9531" y="0"/>
                    </a:moveTo>
                    <a:cubicBezTo>
                      <a:pt x="5965" y="0"/>
                      <a:pt x="2733" y="2150"/>
                      <a:pt x="1366" y="5449"/>
                    </a:cubicBezTo>
                    <a:cubicBezTo>
                      <a:pt x="0" y="8748"/>
                      <a:pt x="767" y="12547"/>
                      <a:pt x="3283" y="15063"/>
                    </a:cubicBezTo>
                    <a:cubicBezTo>
                      <a:pt x="4976" y="16757"/>
                      <a:pt x="7235" y="17653"/>
                      <a:pt x="9532" y="17653"/>
                    </a:cubicBezTo>
                    <a:cubicBezTo>
                      <a:pt x="10672" y="17653"/>
                      <a:pt x="11820" y="17432"/>
                      <a:pt x="12914" y="16980"/>
                    </a:cubicBezTo>
                    <a:cubicBezTo>
                      <a:pt x="16213" y="15613"/>
                      <a:pt x="18363" y="12397"/>
                      <a:pt x="18363" y="8831"/>
                    </a:cubicBezTo>
                    <a:cubicBezTo>
                      <a:pt x="18363" y="3949"/>
                      <a:pt x="14413" y="0"/>
                      <a:pt x="9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8"/>
              <p:cNvSpPr/>
              <p:nvPr/>
            </p:nvSpPr>
            <p:spPr>
              <a:xfrm>
                <a:off x="7235721" y="4097233"/>
                <a:ext cx="219168" cy="187271"/>
              </a:xfrm>
              <a:custGeom>
                <a:avLst/>
                <a:gdLst/>
                <a:ahLst/>
                <a:cxnLst/>
                <a:rect l="l" t="t" r="r" b="b"/>
                <a:pathLst>
                  <a:path w="6816" h="5824" extrusionOk="0">
                    <a:moveTo>
                      <a:pt x="3899" y="0"/>
                    </a:moveTo>
                    <a:cubicBezTo>
                      <a:pt x="1300" y="0"/>
                      <a:pt x="0" y="3133"/>
                      <a:pt x="1833" y="4966"/>
                    </a:cubicBezTo>
                    <a:cubicBezTo>
                      <a:pt x="2426" y="5559"/>
                      <a:pt x="3155" y="5824"/>
                      <a:pt x="3870" y="5824"/>
                    </a:cubicBezTo>
                    <a:cubicBezTo>
                      <a:pt x="5366" y="5824"/>
                      <a:pt x="6804" y="4664"/>
                      <a:pt x="6815" y="2916"/>
                    </a:cubicBezTo>
                    <a:cubicBezTo>
                      <a:pt x="6815" y="1300"/>
                      <a:pt x="5499" y="0"/>
                      <a:pt x="3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8"/>
            <p:cNvSpPr/>
            <p:nvPr/>
          </p:nvSpPr>
          <p:spPr>
            <a:xfrm>
              <a:off x="962900" y="2853050"/>
              <a:ext cx="556925" cy="456390"/>
            </a:xfrm>
            <a:custGeom>
              <a:avLst/>
              <a:gdLst/>
              <a:ahLst/>
              <a:cxnLst/>
              <a:rect l="l" t="t" r="r" b="b"/>
              <a:pathLst>
                <a:path w="22175" h="18172" extrusionOk="0">
                  <a:moveTo>
                    <a:pt x="0" y="18172"/>
                  </a:moveTo>
                  <a:lnTo>
                    <a:pt x="22175" y="18172"/>
                  </a:lnTo>
                  <a:lnTo>
                    <a:pt x="22175" y="0"/>
                  </a:lnTo>
                  <a:lnTo>
                    <a:pt x="15090" y="0"/>
                  </a:lnTo>
                  <a:lnTo>
                    <a:pt x="69" y="15021"/>
                  </a:lnTo>
                  <a:close/>
                </a:path>
              </a:pathLst>
            </a:custGeom>
            <a:solidFill>
              <a:srgbClr val="FFFFFF"/>
            </a:solidFill>
            <a:ln>
              <a:noFill/>
            </a:ln>
          </p:spPr>
          <p:txBody>
            <a:bodyPr/>
            <a:lstStyle/>
            <a:p>
              <a:endParaRPr 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39"/>
          <p:cNvSpPr txBox="1">
            <a:spLocks noGrp="1"/>
          </p:cNvSpPr>
          <p:nvPr>
            <p:ph type="title"/>
          </p:nvPr>
        </p:nvSpPr>
        <p:spPr>
          <a:xfrm>
            <a:off x="3056575" y="240300"/>
            <a:ext cx="63555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Smoker data analysis</a:t>
            </a:r>
            <a:endParaRPr sz="2200"/>
          </a:p>
        </p:txBody>
      </p:sp>
      <p:sp>
        <p:nvSpPr>
          <p:cNvPr id="534" name="Google Shape;534;p39"/>
          <p:cNvSpPr txBox="1">
            <a:spLocks noGrp="1"/>
          </p:cNvSpPr>
          <p:nvPr>
            <p:ph type="body" idx="1"/>
          </p:nvPr>
        </p:nvSpPr>
        <p:spPr>
          <a:xfrm>
            <a:off x="649375" y="1860750"/>
            <a:ext cx="3136500" cy="142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r>
              <a:rPr lang="en"/>
              <a:t> </a:t>
            </a:r>
            <a:endParaRPr/>
          </a:p>
        </p:txBody>
      </p:sp>
      <p:pic>
        <p:nvPicPr>
          <p:cNvPr id="535" name="Google Shape;535;p39"/>
          <p:cNvPicPr preferRelativeResize="0"/>
          <p:nvPr/>
        </p:nvPicPr>
        <p:blipFill rotWithShape="1">
          <a:blip r:embed="rId3">
            <a:alphaModFix/>
          </a:blip>
          <a:srcRect l="4041" t="20879" r="46736" b="31330"/>
          <a:stretch/>
        </p:blipFill>
        <p:spPr>
          <a:xfrm>
            <a:off x="404925" y="1517750"/>
            <a:ext cx="4027852" cy="2541874"/>
          </a:xfrm>
          <a:prstGeom prst="rect">
            <a:avLst/>
          </a:prstGeom>
          <a:noFill/>
          <a:ln>
            <a:noFill/>
          </a:ln>
        </p:spPr>
      </p:pic>
      <p:pic>
        <p:nvPicPr>
          <p:cNvPr id="536" name="Google Shape;536;p39"/>
          <p:cNvPicPr preferRelativeResize="0"/>
          <p:nvPr/>
        </p:nvPicPr>
        <p:blipFill rotWithShape="1">
          <a:blip r:embed="rId4">
            <a:alphaModFix/>
          </a:blip>
          <a:srcRect l="4441" t="22880" r="42497" b="28949"/>
          <a:stretch/>
        </p:blipFill>
        <p:spPr>
          <a:xfrm>
            <a:off x="4681401" y="1654775"/>
            <a:ext cx="4075552" cy="2404849"/>
          </a:xfrm>
          <a:prstGeom prst="rect">
            <a:avLst/>
          </a:prstGeom>
          <a:noFill/>
          <a:ln>
            <a:noFill/>
          </a:ln>
        </p:spPr>
      </p:pic>
      <p:sp>
        <p:nvSpPr>
          <p:cNvPr id="537" name="Google Shape;537;p39"/>
          <p:cNvSpPr txBox="1"/>
          <p:nvPr/>
        </p:nvSpPr>
        <p:spPr>
          <a:xfrm>
            <a:off x="2160700" y="1022375"/>
            <a:ext cx="6071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Hind"/>
              <a:ea typeface="Hind"/>
              <a:cs typeface="Hind"/>
              <a:sym typeface="Hind"/>
            </a:endParaRPr>
          </a:p>
        </p:txBody>
      </p:sp>
      <p:sp>
        <p:nvSpPr>
          <p:cNvPr id="538" name="Google Shape;538;p39"/>
          <p:cNvSpPr txBox="1"/>
          <p:nvPr/>
        </p:nvSpPr>
        <p:spPr>
          <a:xfrm>
            <a:off x="1001300" y="4110600"/>
            <a:ext cx="2656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ind"/>
                <a:ea typeface="Hind"/>
                <a:cs typeface="Hind"/>
                <a:sym typeface="Hind"/>
              </a:rPr>
              <a:t>Smokers vs Expensive people</a:t>
            </a:r>
            <a:endParaRPr>
              <a:latin typeface="Hind"/>
              <a:ea typeface="Hind"/>
              <a:cs typeface="Hind"/>
              <a:sym typeface="Hind"/>
            </a:endParaRPr>
          </a:p>
        </p:txBody>
      </p:sp>
      <p:sp>
        <p:nvSpPr>
          <p:cNvPr id="539" name="Google Shape;539;p39"/>
          <p:cNvSpPr txBox="1"/>
          <p:nvPr/>
        </p:nvSpPr>
        <p:spPr>
          <a:xfrm>
            <a:off x="5491325" y="4152775"/>
            <a:ext cx="2318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ind"/>
                <a:ea typeface="Hind"/>
                <a:cs typeface="Hind"/>
                <a:sym typeface="Hind"/>
              </a:rPr>
              <a:t>Smokers vs BMI</a:t>
            </a:r>
            <a:endParaRPr>
              <a:latin typeface="Hind"/>
              <a:ea typeface="Hind"/>
              <a:cs typeface="Hind"/>
              <a:sym typeface="Hin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4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a:t>Mapping the maximum cost per state for the expensive and non expensive person  </a:t>
            </a:r>
            <a:endParaRPr sz="2800"/>
          </a:p>
        </p:txBody>
      </p:sp>
      <p:pic>
        <p:nvPicPr>
          <p:cNvPr id="545" name="Google Shape;545;p40"/>
          <p:cNvPicPr preferRelativeResize="0"/>
          <p:nvPr/>
        </p:nvPicPr>
        <p:blipFill rotWithShape="1">
          <a:blip r:embed="rId3">
            <a:alphaModFix/>
          </a:blip>
          <a:srcRect l="1055" t="30896" r="14528"/>
          <a:stretch/>
        </p:blipFill>
        <p:spPr>
          <a:xfrm>
            <a:off x="1932000" y="1360725"/>
            <a:ext cx="5193026" cy="33018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41"/>
          <p:cNvSpPr txBox="1">
            <a:spLocks noGrp="1"/>
          </p:cNvSpPr>
          <p:nvPr>
            <p:ph type="title"/>
          </p:nvPr>
        </p:nvSpPr>
        <p:spPr>
          <a:xfrm>
            <a:off x="739050" y="85725"/>
            <a:ext cx="7757400" cy="86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Mapping the age per state for the expensive and non expensive people on the basis of average age of people</a:t>
            </a:r>
            <a:endParaRPr sz="2400"/>
          </a:p>
        </p:txBody>
      </p:sp>
      <p:pic>
        <p:nvPicPr>
          <p:cNvPr id="551" name="Google Shape;551;p41"/>
          <p:cNvPicPr preferRelativeResize="0"/>
          <p:nvPr/>
        </p:nvPicPr>
        <p:blipFill rotWithShape="1">
          <a:blip r:embed="rId3">
            <a:alphaModFix/>
          </a:blip>
          <a:srcRect t="35350" r="18817"/>
          <a:stretch/>
        </p:blipFill>
        <p:spPr>
          <a:xfrm>
            <a:off x="1769825" y="1222625"/>
            <a:ext cx="5336976" cy="3211249"/>
          </a:xfrm>
          <a:prstGeom prst="rect">
            <a:avLst/>
          </a:prstGeom>
          <a:noFill/>
          <a:ln>
            <a:noFill/>
          </a:ln>
        </p:spPr>
      </p:pic>
    </p:spTree>
  </p:cSld>
  <p:clrMapOvr>
    <a:masterClrMapping/>
  </p:clrMapOvr>
</p:sld>
</file>

<file path=ppt/theme/theme1.xml><?xml version="1.0" encoding="utf-8"?>
<a:theme xmlns:a="http://schemas.openxmlformats.org/drawingml/2006/main" name="Clinical Case 06-2019">
  <a:themeElements>
    <a:clrScheme name="Simple Light">
      <a:dk1>
        <a:srgbClr val="4A86E8"/>
      </a:dk1>
      <a:lt1>
        <a:srgbClr val="FFFFFF"/>
      </a:lt1>
      <a:dk2>
        <a:srgbClr val="595959"/>
      </a:dk2>
      <a:lt2>
        <a:srgbClr val="EEEEEE"/>
      </a:lt2>
      <a:accent1>
        <a:srgbClr val="6D9EEB"/>
      </a:accent1>
      <a:accent2>
        <a:srgbClr val="F7A68E"/>
      </a:accent2>
      <a:accent3>
        <a:srgbClr val="0A2E4E"/>
      </a:accent3>
      <a:accent4>
        <a:srgbClr val="ED3024"/>
      </a:accent4>
      <a:accent5>
        <a:srgbClr val="D1D1D1"/>
      </a:accent5>
      <a:accent6>
        <a:srgbClr val="F3E0A0"/>
      </a:accent6>
      <a:hlink>
        <a:srgbClr val="4A86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971</Words>
  <Application>Microsoft Macintosh PowerPoint</Application>
  <PresentationFormat>On-screen Show (16:9)</PresentationFormat>
  <Paragraphs>74</Paragraphs>
  <Slides>19</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Pompiere</vt:lpstr>
      <vt:lpstr>Courier New</vt:lpstr>
      <vt:lpstr>Roboto Condensed Light</vt:lpstr>
      <vt:lpstr>Arial</vt:lpstr>
      <vt:lpstr>Roboto</vt:lpstr>
      <vt:lpstr>Hind</vt:lpstr>
      <vt:lpstr>Clinical Case 06-2019</vt:lpstr>
      <vt:lpstr>                                                (IST 687: Final Project)                                    Health Management Organization                        </vt:lpstr>
      <vt:lpstr>Background</vt:lpstr>
      <vt:lpstr>THE MAIN PROBLEM SPACE</vt:lpstr>
      <vt:lpstr>Initial Analysis</vt:lpstr>
      <vt:lpstr>Deciding on our best model</vt:lpstr>
      <vt:lpstr>Understanding the reasons for expensive health care </vt:lpstr>
      <vt:lpstr>Smoker data analysis</vt:lpstr>
      <vt:lpstr>Mapping the maximum cost per state for the expensive and non expensive person  </vt:lpstr>
      <vt:lpstr>Mapping the age per state for the expensive and non expensive people on the basis of average age of people</vt:lpstr>
      <vt:lpstr>Mapping the average smokers per state </vt:lpstr>
      <vt:lpstr>Boxplot for Healthcare Cost by age</vt:lpstr>
      <vt:lpstr>Boxplot for Healthcare Cost by BMI </vt:lpstr>
      <vt:lpstr>Scatterplot for Age VS Cost</vt:lpstr>
      <vt:lpstr>Scatterplot for BMI vs COST</vt:lpstr>
      <vt:lpstr>Barplot for expensive count</vt:lpstr>
      <vt:lpstr>Shiny App</vt:lpstr>
      <vt:lpstr>Recommendations</vt:lpstr>
      <vt:lpstr>Scope Of the project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(IST 687: Final Project)                                    Health Management Organization                        </dc:title>
  <cp:lastModifiedBy>Priyanka Ashwin Sheth</cp:lastModifiedBy>
  <cp:revision>1</cp:revision>
  <dcterms:modified xsi:type="dcterms:W3CDTF">2024-02-13T19:29:39Z</dcterms:modified>
</cp:coreProperties>
</file>